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04" r:id="rId3"/>
    <p:sldId id="365" r:id="rId4"/>
    <p:sldId id="366" r:id="rId5"/>
    <p:sldId id="301" r:id="rId6"/>
    <p:sldId id="302" r:id="rId7"/>
    <p:sldId id="300" r:id="rId8"/>
    <p:sldId id="338" r:id="rId9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BDCA"/>
    <a:srgbClr val="A1B63F"/>
    <a:srgbClr val="007E46"/>
    <a:srgbClr val="58AFC0"/>
    <a:srgbClr val="C06E6C"/>
    <a:srgbClr val="D5DFA6"/>
    <a:srgbClr val="68C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81" autoAdjust="0"/>
    <p:restoredTop sz="86441" autoAdjust="0"/>
  </p:normalViewPr>
  <p:slideViewPr>
    <p:cSldViewPr snapToGrid="0">
      <p:cViewPr varScale="1">
        <p:scale>
          <a:sx n="54" d="100"/>
          <a:sy n="54" d="100"/>
        </p:scale>
        <p:origin x="804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e.at\LKO-daten\6%20LKO\40%20Statistiken\09%20Soziales\Frauen\Frauen%20und%20die%20Landwirtschaft\Berufsausbildung%20der%20BetriebsleiterInnen_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\\noe.at\LKO-daten\6%20LKO\40%20Statistiken\09%20Soziales\Frauen\Frauen%20und%20die%20Landwirtschaft\Berufsausbildung%20der%20BetriebsleiterInnen_2023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noe.at\LKO-daten\6%20LKO\40%20Statistiken\09%20Soziales\Frauen%20und%20die%20Landwirtschaft\Bildung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noe.at\LKO-daten\6%20LKO\40%20Statistiken\09%20Soziales\Frauen%20und%20die%20Landwirtschaft\Bildung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noe.at\LKO-daten\6%20LKO\40%20Statistiken\09%20Soziales\Frauen%20und%20die%20Landwirtschaft\Bildung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noe.at\LKO-daten\6%20LKO\40%20Statistiken\09%20Soziales\Frauen%20und%20die%20Landwirtschaft\Bildung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b.stattler\Downloads\tag00126__custom_18834242_spread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DE" sz="1800" b="1" dirty="0">
                <a:latin typeface="Arial Narrow" panose="020B0606020202030204" pitchFamily="34" charset="0"/>
              </a:rPr>
              <a:t>%-Anteil  der land-</a:t>
            </a:r>
            <a:r>
              <a:rPr lang="de-DE" sz="1800" b="1" baseline="0" dirty="0">
                <a:latin typeface="Arial Narrow" panose="020B0606020202030204" pitchFamily="34" charset="0"/>
              </a:rPr>
              <a:t> und forstwirtschaftlichen Berufsausbildung </a:t>
            </a:r>
          </a:p>
          <a:p>
            <a:pPr>
              <a:defRPr sz="2400" b="1">
                <a:latin typeface="Arial Narrow" panose="020B0606020202030204" pitchFamily="34" charset="0"/>
              </a:defRPr>
            </a:pPr>
            <a:r>
              <a:rPr lang="de-DE" sz="1800" b="1" baseline="0" dirty="0">
                <a:latin typeface="Arial Narrow" panose="020B0606020202030204" pitchFamily="34" charset="0"/>
              </a:rPr>
              <a:t>der </a:t>
            </a:r>
            <a:r>
              <a:rPr lang="de-DE" sz="1800" b="1" baseline="0" dirty="0" err="1">
                <a:latin typeface="Arial Narrow" panose="020B0606020202030204" pitchFamily="34" charset="0"/>
              </a:rPr>
              <a:t>Betriebsleiter:innen</a:t>
            </a:r>
            <a:r>
              <a:rPr lang="de-DE" sz="1800" b="1" baseline="0" dirty="0">
                <a:latin typeface="Arial Narrow" panose="020B0606020202030204" pitchFamily="34" charset="0"/>
              </a:rPr>
              <a:t> </a:t>
            </a:r>
            <a:r>
              <a:rPr lang="de-DE" sz="1800" b="1" baseline="0" dirty="0" err="1">
                <a:latin typeface="Arial Narrow" panose="020B0606020202030204" pitchFamily="34" charset="0"/>
              </a:rPr>
              <a:t>lw</a:t>
            </a:r>
            <a:r>
              <a:rPr lang="de-DE" sz="1800" b="1" baseline="0" dirty="0">
                <a:latin typeface="Arial Narrow" panose="020B0606020202030204" pitchFamily="34" charset="0"/>
              </a:rPr>
              <a:t>. Betriebe nach Geschlecht 2023</a:t>
            </a:r>
            <a:endParaRPr lang="de-DE" sz="1800" b="1" dirty="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'Geschlechter Anteil '!$A$4</c:f>
              <c:strCache>
                <c:ptCount val="1"/>
                <c:pt idx="0">
                  <c:v>Männer in %</c:v>
                </c:pt>
              </c:strCache>
            </c:strRef>
          </c:tx>
          <c:spPr>
            <a:solidFill>
              <a:srgbClr val="58AF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'Geschlechter Anteil '!$B$3:$H$3</c:f>
              <c:strCache>
                <c:ptCount val="7"/>
                <c:pt idx="0">
                  <c:v>ausschließlich praktische Erfahrung</c:v>
                </c:pt>
                <c:pt idx="1">
                  <c:v>Facharbeiter:in </c:v>
                </c:pt>
                <c:pt idx="2">
                  <c:v>Meister:in </c:v>
                </c:pt>
                <c:pt idx="3">
                  <c:v>Matura </c:v>
                </c:pt>
                <c:pt idx="4">
                  <c:v>Hochschule für Agrar- und Umweltpädagogik</c:v>
                </c:pt>
                <c:pt idx="5">
                  <c:v>Fachhochschul-Studiengänge</c:v>
                </c:pt>
                <c:pt idx="6">
                  <c:v> Universität für Bodenkultur</c:v>
                </c:pt>
              </c:strCache>
            </c:strRef>
          </c:cat>
          <c:val>
            <c:numRef>
              <c:f>'Geschlechter Anteil '!$B$4:$H$4</c:f>
              <c:numCache>
                <c:formatCode>0.0%</c:formatCode>
                <c:ptCount val="7"/>
                <c:pt idx="0">
                  <c:v>0.36</c:v>
                </c:pt>
                <c:pt idx="1">
                  <c:v>0.42899999999999999</c:v>
                </c:pt>
                <c:pt idx="2">
                  <c:v>0.123</c:v>
                </c:pt>
                <c:pt idx="3">
                  <c:v>6.9000000000000006E-2</c:v>
                </c:pt>
                <c:pt idx="4">
                  <c:v>3.0000000000000001E-3</c:v>
                </c:pt>
                <c:pt idx="5">
                  <c:v>2E-3</c:v>
                </c:pt>
                <c:pt idx="6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9C-49DB-829B-3D6539C0D9A4}"/>
            </c:ext>
          </c:extLst>
        </c:ser>
        <c:ser>
          <c:idx val="1"/>
          <c:order val="1"/>
          <c:tx>
            <c:strRef>
              <c:f>'Geschlechter Anteil '!$A$5</c:f>
              <c:strCache>
                <c:ptCount val="1"/>
                <c:pt idx="0">
                  <c:v>Frauen in %</c:v>
                </c:pt>
              </c:strCache>
            </c:strRef>
          </c:tx>
          <c:spPr>
            <a:solidFill>
              <a:srgbClr val="C06E6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'Geschlechter Anteil '!$B$3:$H$3</c:f>
              <c:strCache>
                <c:ptCount val="7"/>
                <c:pt idx="0">
                  <c:v>ausschließlich praktische Erfahrung</c:v>
                </c:pt>
                <c:pt idx="1">
                  <c:v>Facharbeiter:in </c:v>
                </c:pt>
                <c:pt idx="2">
                  <c:v>Meister:in </c:v>
                </c:pt>
                <c:pt idx="3">
                  <c:v>Matura </c:v>
                </c:pt>
                <c:pt idx="4">
                  <c:v>Hochschule für Agrar- und Umweltpädagogik</c:v>
                </c:pt>
                <c:pt idx="5">
                  <c:v>Fachhochschul-Studiengänge</c:v>
                </c:pt>
                <c:pt idx="6">
                  <c:v> Universität für Bodenkultur</c:v>
                </c:pt>
              </c:strCache>
            </c:strRef>
          </c:cat>
          <c:val>
            <c:numRef>
              <c:f>'Geschlechter Anteil '!$B$5:$H$5</c:f>
              <c:numCache>
                <c:formatCode>0.0%</c:formatCode>
                <c:ptCount val="7"/>
                <c:pt idx="0">
                  <c:v>0.47899999999999998</c:v>
                </c:pt>
                <c:pt idx="1">
                  <c:v>0.371</c:v>
                </c:pt>
                <c:pt idx="2">
                  <c:v>9.4E-2</c:v>
                </c:pt>
                <c:pt idx="3">
                  <c:v>3.7999999999999999E-2</c:v>
                </c:pt>
                <c:pt idx="4">
                  <c:v>7.0000000000000001E-3</c:v>
                </c:pt>
                <c:pt idx="5">
                  <c:v>2E-3</c:v>
                </c:pt>
                <c:pt idx="6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9C-49DB-829B-3D6539C0D9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06600440"/>
        <c:axId val="906596480"/>
      </c:barChart>
      <c:catAx>
        <c:axId val="9066004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dirty="0">
                    <a:latin typeface="Arial Narrow" panose="020B0606020202030204" pitchFamily="34" charset="0"/>
                  </a:rPr>
                  <a:t>Quelle:</a:t>
                </a:r>
                <a:r>
                  <a:rPr lang="de-DE" baseline="0" dirty="0">
                    <a:latin typeface="Arial Narrow" panose="020B0606020202030204" pitchFamily="34" charset="0"/>
                  </a:rPr>
                  <a:t> Agrarstrukturerhebung 2023</a:t>
                </a:r>
                <a:endParaRPr lang="de-DE" dirty="0"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3.8118794670077769E-2"/>
              <c:y val="0.9331461715850690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906596480"/>
        <c:crosses val="autoZero"/>
        <c:auto val="1"/>
        <c:lblAlgn val="ctr"/>
        <c:lblOffset val="100"/>
        <c:noMultiLvlLbl val="0"/>
      </c:catAx>
      <c:valAx>
        <c:axId val="906596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906600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4612825429417271"/>
          <c:y val="0.29074213484936146"/>
          <c:w val="0.11826440795751679"/>
          <c:h val="0.17051841603269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1800">
                <a:latin typeface="Arial Narrow" panose="020B0606020202030204" pitchFamily="34" charset="0"/>
              </a:rPr>
              <a:t>Berufliche Weiterbildung der Betriebsleiter:innen in landwirtschaftlichen Betrieben April 2022 bis März 2023 nach Geschlecht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Weiterbildung_geschlechterantei!$B$2</c:f>
              <c:strCache>
                <c:ptCount val="1"/>
                <c:pt idx="0">
                  <c:v>Männliche Betriebsleiter</c:v>
                </c:pt>
              </c:strCache>
            </c:strRef>
          </c:tx>
          <c:spPr>
            <a:solidFill>
              <a:srgbClr val="58AFC0"/>
            </a:solidFill>
            <a:ln>
              <a:noFill/>
            </a:ln>
            <a:effectLst/>
          </c:spPr>
          <c:invertIfNegative val="0"/>
          <c:cat>
            <c:strRef>
              <c:f>Weiterbildung_geschlechterantei!$A$3:$A$11</c:f>
              <c:strCache>
                <c:ptCount val="9"/>
                <c:pt idx="0">
                  <c:v>Burgenland</c:v>
                </c:pt>
                <c:pt idx="1">
                  <c:v>Kärnten</c:v>
                </c:pt>
                <c:pt idx="2">
                  <c:v>Niederösterreich</c:v>
                </c:pt>
                <c:pt idx="3">
                  <c:v>Oberösterreich</c:v>
                </c:pt>
                <c:pt idx="4">
                  <c:v>Salzburg</c:v>
                </c:pt>
                <c:pt idx="5">
                  <c:v>Steiermark</c:v>
                </c:pt>
                <c:pt idx="6">
                  <c:v>Tirol</c:v>
                </c:pt>
                <c:pt idx="7">
                  <c:v>Vorarlberg</c:v>
                </c:pt>
                <c:pt idx="8">
                  <c:v>Wien</c:v>
                </c:pt>
              </c:strCache>
            </c:strRef>
          </c:cat>
          <c:val>
            <c:numRef>
              <c:f>Weiterbildung_geschlechterantei!$B$3:$B$11</c:f>
              <c:numCache>
                <c:formatCode>#,##0</c:formatCode>
                <c:ptCount val="9"/>
                <c:pt idx="0">
                  <c:v>1591.8342528431999</c:v>
                </c:pt>
                <c:pt idx="1">
                  <c:v>2728.0743518535601</c:v>
                </c:pt>
                <c:pt idx="2">
                  <c:v>8135.3597064532796</c:v>
                </c:pt>
                <c:pt idx="3">
                  <c:v>4300.4045418866599</c:v>
                </c:pt>
                <c:pt idx="4">
                  <c:v>986.89790523047395</c:v>
                </c:pt>
                <c:pt idx="5">
                  <c:v>5106.88327736886</c:v>
                </c:pt>
                <c:pt idx="6">
                  <c:v>2520.4875836051801</c:v>
                </c:pt>
                <c:pt idx="7">
                  <c:v>857.95608369432102</c:v>
                </c:pt>
                <c:pt idx="8">
                  <c:v>160.02149944777901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0E-43C3-A4EF-D0BEB3D21899}"/>
            </c:ext>
          </c:extLst>
        </c:ser>
        <c:ser>
          <c:idx val="1"/>
          <c:order val="1"/>
          <c:tx>
            <c:strRef>
              <c:f>Weiterbildung_geschlechterantei!$C$2</c:f>
              <c:strCache>
                <c:ptCount val="1"/>
                <c:pt idx="0">
                  <c:v>Weibliche Betriebsleiterinnen</c:v>
                </c:pt>
              </c:strCache>
            </c:strRef>
          </c:tx>
          <c:spPr>
            <a:solidFill>
              <a:srgbClr val="C06E6C"/>
            </a:solidFill>
            <a:ln>
              <a:noFill/>
            </a:ln>
            <a:effectLst/>
          </c:spPr>
          <c:invertIfNegative val="0"/>
          <c:cat>
            <c:strRef>
              <c:f>Weiterbildung_geschlechterantei!$A$3:$A$11</c:f>
              <c:strCache>
                <c:ptCount val="9"/>
                <c:pt idx="0">
                  <c:v>Burgenland</c:v>
                </c:pt>
                <c:pt idx="1">
                  <c:v>Kärnten</c:v>
                </c:pt>
                <c:pt idx="2">
                  <c:v>Niederösterreich</c:v>
                </c:pt>
                <c:pt idx="3">
                  <c:v>Oberösterreich</c:v>
                </c:pt>
                <c:pt idx="4">
                  <c:v>Salzburg</c:v>
                </c:pt>
                <c:pt idx="5">
                  <c:v>Steiermark</c:v>
                </c:pt>
                <c:pt idx="6">
                  <c:v>Tirol</c:v>
                </c:pt>
                <c:pt idx="7">
                  <c:v>Vorarlberg</c:v>
                </c:pt>
                <c:pt idx="8">
                  <c:v>Wien</c:v>
                </c:pt>
              </c:strCache>
            </c:strRef>
          </c:cat>
          <c:val>
            <c:numRef>
              <c:f>Weiterbildung_geschlechterantei!$C$3:$C$11</c:f>
              <c:numCache>
                <c:formatCode>#,##0</c:formatCode>
                <c:ptCount val="9"/>
                <c:pt idx="0">
                  <c:v>611.64224249371705</c:v>
                </c:pt>
                <c:pt idx="1">
                  <c:v>969.23423035840403</c:v>
                </c:pt>
                <c:pt idx="2">
                  <c:v>4230.6469507863203</c:v>
                </c:pt>
                <c:pt idx="3">
                  <c:v>3365.7436013686302</c:v>
                </c:pt>
                <c:pt idx="4">
                  <c:v>748.81323216246994</c:v>
                </c:pt>
                <c:pt idx="5">
                  <c:v>2642.3801388005299</c:v>
                </c:pt>
                <c:pt idx="6">
                  <c:v>702.28053679555205</c:v>
                </c:pt>
                <c:pt idx="7">
                  <c:v>314.92632712485801</c:v>
                </c:pt>
                <c:pt idx="8">
                  <c:v>55.2749253658721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0E-43C3-A4EF-D0BEB3D218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7361464"/>
        <c:axId val="377358944"/>
      </c:barChart>
      <c:catAx>
        <c:axId val="377361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377358944"/>
        <c:crosses val="autoZero"/>
        <c:auto val="1"/>
        <c:lblAlgn val="ctr"/>
        <c:lblOffset val="100"/>
        <c:noMultiLvlLbl val="0"/>
      </c:catAx>
      <c:valAx>
        <c:axId val="377358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dirty="0">
                    <a:latin typeface="Arial Narrow" panose="020B0606020202030204" pitchFamily="34" charset="0"/>
                  </a:rPr>
                  <a:t>Quelle: Agrarstrukturerhebung 2023</a:t>
                </a:r>
              </a:p>
            </c:rich>
          </c:tx>
          <c:layout>
            <c:manualLayout>
              <c:xMode val="edge"/>
              <c:yMode val="edge"/>
              <c:x val="5.1993569959870901E-2"/>
              <c:y val="0.919857938233040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377361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523955312142314"/>
          <c:y val="0.91852500955662075"/>
          <c:w val="0.30674611956332171"/>
          <c:h val="4.08493556678358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AT" sz="2000" b="1" dirty="0">
                <a:latin typeface="Arial Narrow" panose="020B0606020202030204" pitchFamily="34" charset="0"/>
              </a:rPr>
              <a:t>Schulbesuch</a:t>
            </a:r>
            <a:r>
              <a:rPr lang="de-AT" sz="2000" b="1" baseline="0" dirty="0">
                <a:latin typeface="Arial Narrow" panose="020B0606020202030204" pitchFamily="34" charset="0"/>
              </a:rPr>
              <a:t> an berufsbildenden Schulen nach Fachrichtungen und Geschlecht 2023/2024 - in Prozent</a:t>
            </a:r>
            <a:endParaRPr lang="de-AT" sz="2000" b="1" dirty="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A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'Schulbesuch an berufsbildenden '!$B$1</c:f>
              <c:strCache>
                <c:ptCount val="1"/>
                <c:pt idx="0">
                  <c:v>Frauen</c:v>
                </c:pt>
              </c:strCache>
            </c:strRef>
          </c:tx>
          <c:spPr>
            <a:solidFill>
              <a:srgbClr val="A0B6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'Schulbesuch an berufsbildenden '!$A$2:$A$7</c:f>
              <c:strCache>
                <c:ptCount val="6"/>
                <c:pt idx="0">
                  <c:v>Technisch-gewerbliche Schulen</c:v>
                </c:pt>
                <c:pt idx="1">
                  <c:v>Land- und forstwirtschaftliche Schulen</c:v>
                </c:pt>
                <c:pt idx="2">
                  <c:v>Kaufmännische Schulen</c:v>
                </c:pt>
                <c:pt idx="3">
                  <c:v>Sozialberufliche Schulen</c:v>
                </c:pt>
                <c:pt idx="4">
                  <c:v>Wirtschaftsberufliche Schulen</c:v>
                </c:pt>
                <c:pt idx="5">
                  <c:v>Pädagogische Schulen</c:v>
                </c:pt>
              </c:strCache>
            </c:strRef>
          </c:cat>
          <c:val>
            <c:numRef>
              <c:f>'Schulbesuch an berufsbildenden '!$B$2:$B$7</c:f>
              <c:numCache>
                <c:formatCode>General</c:formatCode>
                <c:ptCount val="6"/>
                <c:pt idx="0">
                  <c:v>27.5</c:v>
                </c:pt>
                <c:pt idx="1">
                  <c:v>50.7</c:v>
                </c:pt>
                <c:pt idx="2">
                  <c:v>57.7</c:v>
                </c:pt>
                <c:pt idx="3">
                  <c:v>76.900000000000006</c:v>
                </c:pt>
                <c:pt idx="4">
                  <c:v>82.4</c:v>
                </c:pt>
                <c:pt idx="5">
                  <c:v>88.7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F1-486F-8A09-D08305A741B3}"/>
            </c:ext>
          </c:extLst>
        </c:ser>
        <c:ser>
          <c:idx val="1"/>
          <c:order val="1"/>
          <c:tx>
            <c:strRef>
              <c:f>'Schulbesuch an berufsbildenden '!$C$1</c:f>
              <c:strCache>
                <c:ptCount val="1"/>
                <c:pt idx="0">
                  <c:v>Männer</c:v>
                </c:pt>
              </c:strCache>
            </c:strRef>
          </c:tx>
          <c:spPr>
            <a:solidFill>
              <a:srgbClr val="007E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'Schulbesuch an berufsbildenden '!$A$2:$A$7</c:f>
              <c:strCache>
                <c:ptCount val="6"/>
                <c:pt idx="0">
                  <c:v>Technisch-gewerbliche Schulen</c:v>
                </c:pt>
                <c:pt idx="1">
                  <c:v>Land- und forstwirtschaftliche Schulen</c:v>
                </c:pt>
                <c:pt idx="2">
                  <c:v>Kaufmännische Schulen</c:v>
                </c:pt>
                <c:pt idx="3">
                  <c:v>Sozialberufliche Schulen</c:v>
                </c:pt>
                <c:pt idx="4">
                  <c:v>Wirtschaftsberufliche Schulen</c:v>
                </c:pt>
                <c:pt idx="5">
                  <c:v>Pädagogische Schulen</c:v>
                </c:pt>
              </c:strCache>
            </c:strRef>
          </c:cat>
          <c:val>
            <c:numRef>
              <c:f>'Schulbesuch an berufsbildenden '!$C$2:$C$7</c:f>
              <c:numCache>
                <c:formatCode>General</c:formatCode>
                <c:ptCount val="6"/>
                <c:pt idx="0">
                  <c:v>72.5</c:v>
                </c:pt>
                <c:pt idx="1">
                  <c:v>49.3</c:v>
                </c:pt>
                <c:pt idx="2">
                  <c:v>42.3</c:v>
                </c:pt>
                <c:pt idx="3">
                  <c:v>23.1</c:v>
                </c:pt>
                <c:pt idx="4">
                  <c:v>17.600000000000001</c:v>
                </c:pt>
                <c:pt idx="5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F1-486F-8A09-D08305A741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25218624"/>
        <c:axId val="625218952"/>
      </c:barChart>
      <c:catAx>
        <c:axId val="625218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625218952"/>
        <c:crosses val="autoZero"/>
        <c:auto val="1"/>
        <c:lblAlgn val="ctr"/>
        <c:lblOffset val="100"/>
        <c:noMultiLvlLbl val="0"/>
      </c:catAx>
      <c:valAx>
        <c:axId val="625218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>
                    <a:latin typeface="Arial Narrow" panose="020B0606020202030204" pitchFamily="34" charset="0"/>
                  </a:rPr>
                  <a:t>Quelle:</a:t>
                </a:r>
                <a:r>
                  <a:rPr lang="de-AT" baseline="0">
                    <a:latin typeface="Arial Narrow" panose="020B0606020202030204" pitchFamily="34" charset="0"/>
                  </a:rPr>
                  <a:t> Statistik Austria</a:t>
                </a:r>
                <a:endParaRPr lang="de-AT"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4.3620715681343528E-2"/>
              <c:y val="0.956857232794514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AT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25218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0094604948968313"/>
          <c:y val="0.9048139530410324"/>
          <c:w val="0.16797643708335661"/>
          <c:h val="4.9523954711114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AT" sz="2000" dirty="0">
                <a:latin typeface="Arial Narrow" panose="020B0606020202030204" pitchFamily="34" charset="0"/>
              </a:rPr>
              <a:t>Frauen</a:t>
            </a:r>
            <a:r>
              <a:rPr lang="de-AT" sz="2000" baseline="0" dirty="0">
                <a:latin typeface="Arial Narrow" panose="020B0606020202030204" pitchFamily="34" charset="0"/>
              </a:rPr>
              <a:t> mit Akademie- oder Hochschulabschluss</a:t>
            </a:r>
            <a:endParaRPr lang="de-AT" sz="2000" dirty="0">
              <a:latin typeface="Arial Narrow" panose="020B0606020202030204" pitchFamily="34" charset="0"/>
            </a:endParaRPr>
          </a:p>
        </c:rich>
      </c:tx>
      <c:layout>
        <c:manualLayout>
          <c:xMode val="edge"/>
          <c:yMode val="edge"/>
          <c:x val="0.24105956912835597"/>
          <c:y val="8.45070214269290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A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A1B63F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73-4FFB-9961-6C997BCC6A29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373-4FFB-9961-6C997BCC6A29}"/>
              </c:ext>
            </c:extLst>
          </c:dPt>
          <c:dPt>
            <c:idx val="2"/>
            <c:bubble3D val="0"/>
            <c:spPr>
              <a:solidFill>
                <a:srgbClr val="A0B63E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373-4FFB-9961-6C997BCC6A29}"/>
              </c:ext>
            </c:extLst>
          </c:dPt>
          <c:dPt>
            <c:idx val="3"/>
            <c:bubble3D val="0"/>
            <c:spPr>
              <a:solidFill>
                <a:srgbClr val="A0B63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373-4FFB-9961-6C997BCC6A29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73-4FFB-9961-6C997BCC6A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Studium!$B$5:$B$6</c:f>
              <c:strCache>
                <c:ptCount val="2"/>
                <c:pt idx="0">
                  <c:v>Frauen</c:v>
                </c:pt>
                <c:pt idx="1">
                  <c:v>rest</c:v>
                </c:pt>
              </c:strCache>
            </c:strRef>
          </c:cat>
          <c:val>
            <c:numRef>
              <c:f>Studium!$C$5:$C$6</c:f>
              <c:numCache>
                <c:formatCode>0.0%</c:formatCode>
                <c:ptCount val="2"/>
                <c:pt idx="0">
                  <c:v>0.22800000000000001</c:v>
                </c:pt>
                <c:pt idx="1">
                  <c:v>0.77200000000000002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373-4FFB-9961-6C997BCC6A2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AT" sz="2000">
                <a:latin typeface="Arial Narrow" panose="020B0606020202030204" pitchFamily="34" charset="0"/>
              </a:rPr>
              <a:t>Männer</a:t>
            </a:r>
            <a:r>
              <a:rPr lang="de-AT" sz="2000" baseline="0">
                <a:latin typeface="Arial Narrow" panose="020B0606020202030204" pitchFamily="34" charset="0"/>
              </a:rPr>
              <a:t> mit Akademie- oder Hochschulabschluss</a:t>
            </a:r>
            <a:endParaRPr lang="de-AT" sz="2000">
              <a:latin typeface="Arial Narrow" panose="020B0606020202030204" pitchFamily="34" charset="0"/>
            </a:endParaRPr>
          </a:p>
        </c:rich>
      </c:tx>
      <c:layout>
        <c:manualLayout>
          <c:xMode val="edge"/>
          <c:yMode val="edge"/>
          <c:x val="0.21103749824790138"/>
          <c:y val="6.88575730145347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A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5"/>
            <c:spPr>
              <a:solidFill>
                <a:srgbClr val="007E4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187-427C-ACB2-8B4B46E18BBA}"/>
              </c:ext>
            </c:extLst>
          </c:dPt>
          <c:dPt>
            <c:idx val="1"/>
            <c:bubble3D val="0"/>
            <c:explosion val="3"/>
            <c:spPr>
              <a:solidFill>
                <a:schemeClr val="bg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187-427C-ACB2-8B4B46E18BBA}"/>
              </c:ext>
            </c:extLst>
          </c:dPt>
          <c:dPt>
            <c:idx val="2"/>
            <c:bubble3D val="0"/>
            <c:spPr>
              <a:solidFill>
                <a:srgbClr val="A0B63E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187-427C-ACB2-8B4B46E18BBA}"/>
              </c:ext>
            </c:extLst>
          </c:dPt>
          <c:dPt>
            <c:idx val="3"/>
            <c:bubble3D val="0"/>
            <c:spPr>
              <a:solidFill>
                <a:srgbClr val="A0B63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187-427C-ACB2-8B4B46E18BB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187-427C-ACB2-8B4B46E18BB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87-427C-ACB2-8B4B46E18B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Studium!$B$8:$B$9</c:f>
              <c:strCache>
                <c:ptCount val="2"/>
                <c:pt idx="0">
                  <c:v>Männer</c:v>
                </c:pt>
                <c:pt idx="1">
                  <c:v>rest</c:v>
                </c:pt>
              </c:strCache>
            </c:strRef>
          </c:cat>
          <c:val>
            <c:numRef>
              <c:f>Studium!$C$8:$C$9</c:f>
              <c:numCache>
                <c:formatCode>0.0%</c:formatCode>
                <c:ptCount val="2"/>
                <c:pt idx="0">
                  <c:v>0.18099999999999999</c:v>
                </c:pt>
                <c:pt idx="1">
                  <c:v>0.81899999999999995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187-427C-ACB2-8B4B46E18BBA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de-AT" sz="2000" dirty="0">
                <a:latin typeface="Arial Narrow" panose="020B0606020202030204" pitchFamily="34" charset="0"/>
              </a:rPr>
              <a:t>Frauenanteil an den Studienabschlüssen an öffentlichen Universitäten nach Fachrichtungen - in Prozent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Universität!$B$1</c:f>
              <c:strCache>
                <c:ptCount val="1"/>
                <c:pt idx="0">
                  <c:v>2012/13</c:v>
                </c:pt>
              </c:strCache>
            </c:strRef>
          </c:tx>
          <c:spPr>
            <a:solidFill>
              <a:srgbClr val="A0B6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t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Universität!$A$2:$A$16</c:f>
              <c:strCache>
                <c:ptCount val="15"/>
                <c:pt idx="0">
                  <c:v>Montanistik</c:v>
                </c:pt>
                <c:pt idx="1">
                  <c:v>Technik</c:v>
                </c:pt>
                <c:pt idx="2">
                  <c:v>Darstellende Kunst</c:v>
                </c:pt>
                <c:pt idx="3">
                  <c:v>Theologie</c:v>
                </c:pt>
                <c:pt idx="4">
                  <c:v>Sozial- und Wirtschaftswissenschaften</c:v>
                </c:pt>
                <c:pt idx="5">
                  <c:v>Studium irregulare/nicht zuordenbar</c:v>
                </c:pt>
                <c:pt idx="6">
                  <c:v>Bodenkultur</c:v>
                </c:pt>
                <c:pt idx="7">
                  <c:v>Zusammen</c:v>
                </c:pt>
                <c:pt idx="8">
                  <c:v>Rechtswissenschaften</c:v>
                </c:pt>
                <c:pt idx="9">
                  <c:v>Medizin</c:v>
                </c:pt>
                <c:pt idx="10">
                  <c:v>Musik</c:v>
                </c:pt>
                <c:pt idx="11">
                  <c:v>Naturwissenschaften</c:v>
                </c:pt>
                <c:pt idx="12">
                  <c:v>Bildende und angewandte Kunst</c:v>
                </c:pt>
                <c:pt idx="13">
                  <c:v>Geisteswissenschaften</c:v>
                </c:pt>
                <c:pt idx="14">
                  <c:v>Veterinärmedizin</c:v>
                </c:pt>
              </c:strCache>
            </c:strRef>
          </c:cat>
          <c:val>
            <c:numRef>
              <c:f>Universität!$B$2:$B$16</c:f>
              <c:numCache>
                <c:formatCode>General</c:formatCode>
                <c:ptCount val="15"/>
                <c:pt idx="0">
                  <c:v>25.8</c:v>
                </c:pt>
                <c:pt idx="1">
                  <c:v>23.9</c:v>
                </c:pt>
                <c:pt idx="2">
                  <c:v>56.1</c:v>
                </c:pt>
                <c:pt idx="3">
                  <c:v>48.3</c:v>
                </c:pt>
                <c:pt idx="4">
                  <c:v>52.4</c:v>
                </c:pt>
                <c:pt idx="5">
                  <c:v>72.3</c:v>
                </c:pt>
                <c:pt idx="6">
                  <c:v>51.6</c:v>
                </c:pt>
                <c:pt idx="7">
                  <c:v>58.7</c:v>
                </c:pt>
                <c:pt idx="8">
                  <c:v>53.5</c:v>
                </c:pt>
                <c:pt idx="9">
                  <c:v>50.4</c:v>
                </c:pt>
                <c:pt idx="10">
                  <c:v>65.3</c:v>
                </c:pt>
                <c:pt idx="11">
                  <c:v>62.3</c:v>
                </c:pt>
                <c:pt idx="12">
                  <c:v>62.4</c:v>
                </c:pt>
                <c:pt idx="13">
                  <c:v>77.3</c:v>
                </c:pt>
                <c:pt idx="14">
                  <c:v>84.7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A2-4EB4-9A32-3398858FBB52}"/>
            </c:ext>
          </c:extLst>
        </c:ser>
        <c:ser>
          <c:idx val="1"/>
          <c:order val="1"/>
          <c:tx>
            <c:strRef>
              <c:f>Universität!$C$1</c:f>
              <c:strCache>
                <c:ptCount val="1"/>
                <c:pt idx="0">
                  <c:v>2022/23</c:v>
                </c:pt>
              </c:strCache>
            </c:strRef>
          </c:tx>
          <c:spPr>
            <a:solidFill>
              <a:srgbClr val="007E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Universität!$A$2:$A$16</c:f>
              <c:strCache>
                <c:ptCount val="15"/>
                <c:pt idx="0">
                  <c:v>Montanistik</c:v>
                </c:pt>
                <c:pt idx="1">
                  <c:v>Technik</c:v>
                </c:pt>
                <c:pt idx="2">
                  <c:v>Darstellende Kunst</c:v>
                </c:pt>
                <c:pt idx="3">
                  <c:v>Theologie</c:v>
                </c:pt>
                <c:pt idx="4">
                  <c:v>Sozial- und Wirtschaftswissenschaften</c:v>
                </c:pt>
                <c:pt idx="5">
                  <c:v>Studium irregulare/nicht zuordenbar</c:v>
                </c:pt>
                <c:pt idx="6">
                  <c:v>Bodenkultur</c:v>
                </c:pt>
                <c:pt idx="7">
                  <c:v>Zusammen</c:v>
                </c:pt>
                <c:pt idx="8">
                  <c:v>Rechtswissenschaften</c:v>
                </c:pt>
                <c:pt idx="9">
                  <c:v>Medizin</c:v>
                </c:pt>
                <c:pt idx="10">
                  <c:v>Musik</c:v>
                </c:pt>
                <c:pt idx="11">
                  <c:v>Naturwissenschaften</c:v>
                </c:pt>
                <c:pt idx="12">
                  <c:v>Bildende und angewandte Kunst</c:v>
                </c:pt>
                <c:pt idx="13">
                  <c:v>Geisteswissenschaften</c:v>
                </c:pt>
                <c:pt idx="14">
                  <c:v>Veterinärmedizin</c:v>
                </c:pt>
              </c:strCache>
            </c:strRef>
          </c:cat>
          <c:val>
            <c:numRef>
              <c:f>Universität!$C$2:$C$16</c:f>
              <c:numCache>
                <c:formatCode>General</c:formatCode>
                <c:ptCount val="15"/>
                <c:pt idx="0">
                  <c:v>23.7</c:v>
                </c:pt>
                <c:pt idx="1">
                  <c:v>29.9</c:v>
                </c:pt>
                <c:pt idx="2">
                  <c:v>43.1</c:v>
                </c:pt>
                <c:pt idx="3">
                  <c:v>49.1</c:v>
                </c:pt>
                <c:pt idx="4">
                  <c:v>52.3</c:v>
                </c:pt>
                <c:pt idx="5">
                  <c:v>54.4</c:v>
                </c:pt>
                <c:pt idx="6">
                  <c:v>55</c:v>
                </c:pt>
                <c:pt idx="7">
                  <c:v>55.3</c:v>
                </c:pt>
                <c:pt idx="8">
                  <c:v>55.6</c:v>
                </c:pt>
                <c:pt idx="9">
                  <c:v>55.6</c:v>
                </c:pt>
                <c:pt idx="10">
                  <c:v>58.7</c:v>
                </c:pt>
                <c:pt idx="11">
                  <c:v>61.8</c:v>
                </c:pt>
                <c:pt idx="12">
                  <c:v>66.3</c:v>
                </c:pt>
                <c:pt idx="13">
                  <c:v>75.3</c:v>
                </c:pt>
                <c:pt idx="14">
                  <c:v>81.400000000000006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A2-4EB4-9A32-3398858FBB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0"/>
        <c:axId val="625218624"/>
        <c:axId val="625218952"/>
      </c:barChart>
      <c:catAx>
        <c:axId val="625218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625218952"/>
        <c:crosses val="autoZero"/>
        <c:auto val="1"/>
        <c:lblAlgn val="ctr"/>
        <c:lblOffset val="100"/>
        <c:noMultiLvlLbl val="0"/>
      </c:catAx>
      <c:valAx>
        <c:axId val="625218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AT">
                    <a:latin typeface="Arial Narrow" panose="020B0606020202030204" pitchFamily="34" charset="0"/>
                  </a:rPr>
                  <a:t>Quelle:</a:t>
                </a:r>
                <a:r>
                  <a:rPr lang="de-AT" baseline="0">
                    <a:latin typeface="Arial Narrow" panose="020B0606020202030204" pitchFamily="34" charset="0"/>
                  </a:rPr>
                  <a:t> Statistik Austria</a:t>
                </a:r>
                <a:endParaRPr lang="de-AT">
                  <a:latin typeface="Arial Narrow" panose="020B0606020202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1015917240202093"/>
              <c:y val="0.940875500507766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A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25218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9080109118401198"/>
          <c:y val="0.64225692261587697"/>
          <c:w val="0.13729235370786225"/>
          <c:h val="0.15682987149356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AT" sz="2000" b="1" dirty="0">
                <a:latin typeface="Arial Narrow" panose="020B0606020202030204" pitchFamily="34" charset="0"/>
              </a:rPr>
              <a:t>Landwirtschaftliche</a:t>
            </a:r>
            <a:r>
              <a:rPr lang="de-AT" sz="2000" b="1" baseline="0" dirty="0">
                <a:latin typeface="Arial Narrow" panose="020B0606020202030204" pitchFamily="34" charset="0"/>
              </a:rPr>
              <a:t> Betriebe nach der landwirtschaftlichen Ausbildung des Betriebsleiters</a:t>
            </a:r>
            <a:endParaRPr lang="de-AT" sz="2000" b="1" dirty="0">
              <a:latin typeface="Arial Narrow" panose="020B0606020202030204" pitchFamily="34" charset="0"/>
            </a:endParaRPr>
          </a:p>
        </c:rich>
      </c:tx>
      <c:layout>
        <c:manualLayout>
          <c:xMode val="edge"/>
          <c:yMode val="edge"/>
          <c:x val="6.0386825452407658E-2"/>
          <c:y val="1.17352328188568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AT"/>
        </a:p>
      </c:txPr>
    </c:title>
    <c:autoTitleDeleted val="0"/>
    <c:plotArea>
      <c:layout>
        <c:manualLayout>
          <c:layoutTarget val="inner"/>
          <c:xMode val="edge"/>
          <c:yMode val="edge"/>
          <c:x val="6.7845089836509803E-2"/>
          <c:y val="7.5017552797382273E-2"/>
          <c:w val="0.73308079715613739"/>
          <c:h val="0.881522968330118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'[tag00126__custom_18834242_spreadsheet.xlsx]Blatt 1 (3)'!$B$37</c:f>
              <c:strCache>
                <c:ptCount val="1"/>
                <c:pt idx="0">
                  <c:v>umfassende landwirtschaftliche Ausbildung</c:v>
                </c:pt>
              </c:strCache>
            </c:strRef>
          </c:tx>
          <c:spPr>
            <a:solidFill>
              <a:srgbClr val="007E46"/>
            </a:solidFill>
            <a:ln>
              <a:noFill/>
            </a:ln>
            <a:effectLst/>
          </c:spPr>
          <c:invertIfNegative val="0"/>
          <c:dPt>
            <c:idx val="1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6EE8-48F6-9AEA-82BB4FA51F8F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E8-48F6-9AEA-82BB4FA51F8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E8-48F6-9AEA-82BB4FA51F8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E8-48F6-9AEA-82BB4FA51F8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E8-48F6-9AEA-82BB4FA51F8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E8-48F6-9AEA-82BB4FA51F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'[tag00126__custom_18834242_spreadsheet.xlsx]Blatt 1 (3)'!$A$38:$A$56</c:f>
              <c:strCache>
                <c:ptCount val="19"/>
                <c:pt idx="0">
                  <c:v>Malta</c:v>
                </c:pt>
                <c:pt idx="1">
                  <c:v>Griechenland</c:v>
                </c:pt>
                <c:pt idx="2">
                  <c:v>Zypern</c:v>
                </c:pt>
                <c:pt idx="3">
                  <c:v>Rumänien</c:v>
                </c:pt>
                <c:pt idx="4">
                  <c:v>Kroatien</c:v>
                </c:pt>
                <c:pt idx="5">
                  <c:v>Portugal</c:v>
                </c:pt>
                <c:pt idx="6">
                  <c:v>Spanien</c:v>
                </c:pt>
                <c:pt idx="7">
                  <c:v>Bulgarien</c:v>
                </c:pt>
                <c:pt idx="8">
                  <c:v>Ungarn</c:v>
                </c:pt>
                <c:pt idx="9">
                  <c:v>Slowakei</c:v>
                </c:pt>
                <c:pt idx="10">
                  <c:v>Litauen</c:v>
                </c:pt>
                <c:pt idx="11">
                  <c:v>Deutschland</c:v>
                </c:pt>
                <c:pt idx="12">
                  <c:v>Frankreich</c:v>
                </c:pt>
                <c:pt idx="13">
                  <c:v>Schweden</c:v>
                </c:pt>
                <c:pt idx="14">
                  <c:v>Österreich</c:v>
                </c:pt>
                <c:pt idx="15">
                  <c:v>Estland</c:v>
                </c:pt>
                <c:pt idx="16">
                  <c:v>Tschechien</c:v>
                </c:pt>
                <c:pt idx="17">
                  <c:v>Luxemburg</c:v>
                </c:pt>
                <c:pt idx="18">
                  <c:v>Niederlande</c:v>
                </c:pt>
              </c:strCache>
            </c:strRef>
          </c:cat>
          <c:val>
            <c:numRef>
              <c:f>'[tag00126__custom_18834242_spreadsheet.xlsx]Blatt 1 (3)'!$B$38:$B$56</c:f>
              <c:numCache>
                <c:formatCode>0%</c:formatCode>
                <c:ptCount val="19"/>
                <c:pt idx="0">
                  <c:v>6.2656641604010022E-3</c:v>
                </c:pt>
                <c:pt idx="1">
                  <c:v>6.851851851851852E-3</c:v>
                </c:pt>
                <c:pt idx="2">
                  <c:v>7.4953154278575894E-3</c:v>
                </c:pt>
                <c:pt idx="3">
                  <c:v>9.8588495327625765E-3</c:v>
                </c:pt>
                <c:pt idx="4">
                  <c:v>2.3086352492508854E-2</c:v>
                </c:pt>
                <c:pt idx="5">
                  <c:v>3.9847036328871897E-2</c:v>
                </c:pt>
                <c:pt idx="6">
                  <c:v>5.0468547502741504E-2</c:v>
                </c:pt>
                <c:pt idx="7">
                  <c:v>0.10452476075443651</c:v>
                </c:pt>
                <c:pt idx="8">
                  <c:v>0.10640659689184905</c:v>
                </c:pt>
                <c:pt idx="9">
                  <c:v>0.12614155251141551</c:v>
                </c:pt>
                <c:pt idx="10">
                  <c:v>0.14512623307139275</c:v>
                </c:pt>
                <c:pt idx="11">
                  <c:v>0.18646327594996276</c:v>
                </c:pt>
                <c:pt idx="12">
                  <c:v>0.20559917871313227</c:v>
                </c:pt>
                <c:pt idx="13">
                  <c:v>0.22663343421755386</c:v>
                </c:pt>
                <c:pt idx="14">
                  <c:v>0.28602533650039591</c:v>
                </c:pt>
                <c:pt idx="15">
                  <c:v>0.35294117647058826</c:v>
                </c:pt>
                <c:pt idx="16">
                  <c:v>0.3675007536930962</c:v>
                </c:pt>
                <c:pt idx="17">
                  <c:v>0.50273224043715847</c:v>
                </c:pt>
                <c:pt idx="18">
                  <c:v>0.631131329113924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EE8-48F6-9AEA-82BB4FA51F8F}"/>
            </c:ext>
          </c:extLst>
        </c:ser>
        <c:ser>
          <c:idx val="1"/>
          <c:order val="1"/>
          <c:tx>
            <c:strRef>
              <c:f>'[tag00126__custom_18834242_spreadsheet.xlsx]Blatt 1 (3)'!$C$37</c:f>
              <c:strCache>
                <c:ptCount val="1"/>
                <c:pt idx="0">
                  <c:v>Grundausbildung</c:v>
                </c:pt>
              </c:strCache>
            </c:strRef>
          </c:tx>
          <c:spPr>
            <a:solidFill>
              <a:srgbClr val="CCD99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'[tag00126__custom_18834242_spreadsheet.xlsx]Blatt 1 (3)'!$A$38:$A$56</c:f>
              <c:strCache>
                <c:ptCount val="19"/>
                <c:pt idx="0">
                  <c:v>Malta</c:v>
                </c:pt>
                <c:pt idx="1">
                  <c:v>Griechenland</c:v>
                </c:pt>
                <c:pt idx="2">
                  <c:v>Zypern</c:v>
                </c:pt>
                <c:pt idx="3">
                  <c:v>Rumänien</c:v>
                </c:pt>
                <c:pt idx="4">
                  <c:v>Kroatien</c:v>
                </c:pt>
                <c:pt idx="5">
                  <c:v>Portugal</c:v>
                </c:pt>
                <c:pt idx="6">
                  <c:v>Spanien</c:v>
                </c:pt>
                <c:pt idx="7">
                  <c:v>Bulgarien</c:v>
                </c:pt>
                <c:pt idx="8">
                  <c:v>Ungarn</c:v>
                </c:pt>
                <c:pt idx="9">
                  <c:v>Slowakei</c:v>
                </c:pt>
                <c:pt idx="10">
                  <c:v>Litauen</c:v>
                </c:pt>
                <c:pt idx="11">
                  <c:v>Deutschland</c:v>
                </c:pt>
                <c:pt idx="12">
                  <c:v>Frankreich</c:v>
                </c:pt>
                <c:pt idx="13">
                  <c:v>Schweden</c:v>
                </c:pt>
                <c:pt idx="14">
                  <c:v>Österreich</c:v>
                </c:pt>
                <c:pt idx="15">
                  <c:v>Estland</c:v>
                </c:pt>
                <c:pt idx="16">
                  <c:v>Tschechien</c:v>
                </c:pt>
                <c:pt idx="17">
                  <c:v>Luxemburg</c:v>
                </c:pt>
                <c:pt idx="18">
                  <c:v>Niederlande</c:v>
                </c:pt>
              </c:strCache>
            </c:strRef>
          </c:cat>
          <c:val>
            <c:numRef>
              <c:f>'[tag00126__custom_18834242_spreadsheet.xlsx]Blatt 1 (3)'!$C$38:$C$56</c:f>
              <c:numCache>
                <c:formatCode>0%</c:formatCode>
                <c:ptCount val="19"/>
                <c:pt idx="0">
                  <c:v>0.22807017543859651</c:v>
                </c:pt>
                <c:pt idx="1">
                  <c:v>5.226337448559671E-2</c:v>
                </c:pt>
                <c:pt idx="2">
                  <c:v>0.35415365396627108</c:v>
                </c:pt>
                <c:pt idx="3">
                  <c:v>4.5097504336634772E-2</c:v>
                </c:pt>
                <c:pt idx="4">
                  <c:v>5.0667393080904385E-2</c:v>
                </c:pt>
                <c:pt idx="5">
                  <c:v>0.51001912045889097</c:v>
                </c:pt>
                <c:pt idx="6">
                  <c:v>0.20244741301963912</c:v>
                </c:pt>
                <c:pt idx="7">
                  <c:v>0.12124872247514633</c:v>
                </c:pt>
                <c:pt idx="8">
                  <c:v>0.34443387250237867</c:v>
                </c:pt>
                <c:pt idx="9">
                  <c:v>0.14098173515981735</c:v>
                </c:pt>
                <c:pt idx="10">
                  <c:v>0.26534024410633672</c:v>
                </c:pt>
                <c:pt idx="11">
                  <c:v>0.42429708638876912</c:v>
                </c:pt>
                <c:pt idx="12">
                  <c:v>0.50486945423267948</c:v>
                </c:pt>
                <c:pt idx="13">
                  <c:v>0.11500801139398256</c:v>
                </c:pt>
                <c:pt idx="14">
                  <c:v>0.31185669041963576</c:v>
                </c:pt>
                <c:pt idx="15">
                  <c:v>0.15686274509803921</c:v>
                </c:pt>
                <c:pt idx="16">
                  <c:v>0.15465782333433825</c:v>
                </c:pt>
                <c:pt idx="17">
                  <c:v>8.7431693989071052E-2</c:v>
                </c:pt>
                <c:pt idx="18">
                  <c:v>0.16989715189873419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EE8-48F6-9AEA-82BB4FA51F8F}"/>
            </c:ext>
          </c:extLst>
        </c:ser>
        <c:ser>
          <c:idx val="2"/>
          <c:order val="2"/>
          <c:tx>
            <c:strRef>
              <c:f>'[tag00126__custom_18834242_spreadsheet.xlsx]Blatt 1 (3)'!$D$37</c:f>
              <c:strCache>
                <c:ptCount val="1"/>
                <c:pt idx="0">
                  <c:v>nur praktische Erfahrung</c:v>
                </c:pt>
              </c:strCache>
            </c:strRef>
          </c:tx>
          <c:spPr>
            <a:solidFill>
              <a:srgbClr val="A0B63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'[tag00126__custom_18834242_spreadsheet.xlsx]Blatt 1 (3)'!$A$38:$A$56</c:f>
              <c:strCache>
                <c:ptCount val="19"/>
                <c:pt idx="0">
                  <c:v>Malta</c:v>
                </c:pt>
                <c:pt idx="1">
                  <c:v>Griechenland</c:v>
                </c:pt>
                <c:pt idx="2">
                  <c:v>Zypern</c:v>
                </c:pt>
                <c:pt idx="3">
                  <c:v>Rumänien</c:v>
                </c:pt>
                <c:pt idx="4">
                  <c:v>Kroatien</c:v>
                </c:pt>
                <c:pt idx="5">
                  <c:v>Portugal</c:v>
                </c:pt>
                <c:pt idx="6">
                  <c:v>Spanien</c:v>
                </c:pt>
                <c:pt idx="7">
                  <c:v>Bulgarien</c:v>
                </c:pt>
                <c:pt idx="8">
                  <c:v>Ungarn</c:v>
                </c:pt>
                <c:pt idx="9">
                  <c:v>Slowakei</c:v>
                </c:pt>
                <c:pt idx="10">
                  <c:v>Litauen</c:v>
                </c:pt>
                <c:pt idx="11">
                  <c:v>Deutschland</c:v>
                </c:pt>
                <c:pt idx="12">
                  <c:v>Frankreich</c:v>
                </c:pt>
                <c:pt idx="13">
                  <c:v>Schweden</c:v>
                </c:pt>
                <c:pt idx="14">
                  <c:v>Österreich</c:v>
                </c:pt>
                <c:pt idx="15">
                  <c:v>Estland</c:v>
                </c:pt>
                <c:pt idx="16">
                  <c:v>Tschechien</c:v>
                </c:pt>
                <c:pt idx="17">
                  <c:v>Luxemburg</c:v>
                </c:pt>
                <c:pt idx="18">
                  <c:v>Niederlande</c:v>
                </c:pt>
              </c:strCache>
            </c:strRef>
          </c:cat>
          <c:val>
            <c:numRef>
              <c:f>'[tag00126__custom_18834242_spreadsheet.xlsx]Blatt 1 (3)'!$D$38:$D$56</c:f>
              <c:numCache>
                <c:formatCode>0%</c:formatCode>
                <c:ptCount val="19"/>
                <c:pt idx="0">
                  <c:v>0.76441102756892232</c:v>
                </c:pt>
                <c:pt idx="1">
                  <c:v>0.94078189300411519</c:v>
                </c:pt>
                <c:pt idx="2">
                  <c:v>0.63866333541536546</c:v>
                </c:pt>
                <c:pt idx="3">
                  <c:v>0.94504364613060265</c:v>
                </c:pt>
                <c:pt idx="4">
                  <c:v>0.92617815309180063</c:v>
                </c:pt>
                <c:pt idx="5">
                  <c:v>0.45013384321223709</c:v>
                </c:pt>
                <c:pt idx="6">
                  <c:v>0.74708403947761937</c:v>
                </c:pt>
                <c:pt idx="7">
                  <c:v>0.77422651677041709</c:v>
                </c:pt>
                <c:pt idx="8">
                  <c:v>0.54921239031610103</c:v>
                </c:pt>
                <c:pt idx="9">
                  <c:v>0.73344748858447484</c:v>
                </c:pt>
                <c:pt idx="10">
                  <c:v>0.5896171208827955</c:v>
                </c:pt>
                <c:pt idx="11">
                  <c:v>0.38923963766126818</c:v>
                </c:pt>
                <c:pt idx="12">
                  <c:v>0.2895313670541883</c:v>
                </c:pt>
                <c:pt idx="13">
                  <c:v>0.65853658536585369</c:v>
                </c:pt>
                <c:pt idx="14">
                  <c:v>0.40201900237529692</c:v>
                </c:pt>
                <c:pt idx="15">
                  <c:v>0.48926237161531277</c:v>
                </c:pt>
                <c:pt idx="16">
                  <c:v>0.4778414229725656</c:v>
                </c:pt>
                <c:pt idx="17">
                  <c:v>0.4098360655737705</c:v>
                </c:pt>
                <c:pt idx="18">
                  <c:v>0.19897151898734175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EE8-48F6-9AEA-82BB4FA51F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4348368"/>
        <c:axId val="904349352"/>
      </c:barChart>
      <c:catAx>
        <c:axId val="904348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904349352"/>
        <c:crosses val="autoZero"/>
        <c:auto val="1"/>
        <c:lblAlgn val="ctr"/>
        <c:lblOffset val="100"/>
        <c:noMultiLvlLbl val="0"/>
      </c:catAx>
      <c:valAx>
        <c:axId val="904349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de-DE"/>
          </a:p>
        </c:txPr>
        <c:crossAx val="904348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276632710714591"/>
          <c:y val="0.34815555867331499"/>
          <c:w val="0.1683330800342244"/>
          <c:h val="0.261354107262184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0.67362</cdr:x>
      <cdr:y>0.23795</cdr:y>
    </cdr:from>
    <cdr:to>
      <cdr:x>0.94601</cdr:x>
      <cdr:y>0.39793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984D519A-1C4C-AC76-9FEF-79CE45001F12}"/>
            </a:ext>
          </a:extLst>
        </cdr:cNvPr>
        <cdr:cNvSpPr txBox="1"/>
      </cdr:nvSpPr>
      <cdr:spPr>
        <a:xfrm xmlns:a="http://schemas.openxmlformats.org/drawingml/2006/main">
          <a:off x="5229225" y="1005841"/>
          <a:ext cx="2114550" cy="67627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1100" b="1" u="sng" kern="1200"/>
            <a:t>SUMME</a:t>
          </a:r>
          <a:br>
            <a:rPr lang="de-DE" sz="1100" kern="1200"/>
          </a:br>
          <a:r>
            <a:rPr lang="de-DE" sz="1100" kern="1200"/>
            <a:t>-Männliche Betriebsleiter: 26.388</a:t>
          </a:r>
          <a:br>
            <a:rPr lang="de-DE" sz="1100" kern="1200"/>
          </a:br>
          <a:r>
            <a:rPr lang="de-DE" sz="1100" kern="1200"/>
            <a:t>-Weibliche Betriebsleiter:  13.641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F45DB-232A-4292-9CAE-9CF5128CB0CF}" type="datetimeFigureOut">
              <a:rPr lang="de-DE" smtClean="0"/>
              <a:t>05.03.2026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5EE8C-53FD-4AB9-BC62-F69B8286D8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38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 l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72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ohne Foto_mit Förder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5762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39701" y="259597"/>
            <a:ext cx="954893" cy="599057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99" y="5619750"/>
            <a:ext cx="6276654" cy="123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21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 und eigenem Bild in Polyg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1" name="Bildplatzhalter 10"/>
          <p:cNvSpPr>
            <a:spLocks noGrp="1"/>
          </p:cNvSpPr>
          <p:nvPr>
            <p:ph type="pic" sz="quarter" idx="13"/>
          </p:nvPr>
        </p:nvSpPr>
        <p:spPr>
          <a:xfrm>
            <a:off x="-15544" y="-17962"/>
            <a:ext cx="3663498" cy="6892172"/>
          </a:xfrm>
          <a:custGeom>
            <a:avLst/>
            <a:gdLst>
              <a:gd name="connsiteX0" fmla="*/ 0 w 8216900"/>
              <a:gd name="connsiteY0" fmla="*/ 0 h 8216900"/>
              <a:gd name="connsiteX1" fmla="*/ 8216900 w 8216900"/>
              <a:gd name="connsiteY1" fmla="*/ 0 h 8216900"/>
              <a:gd name="connsiteX2" fmla="*/ 8216900 w 8216900"/>
              <a:gd name="connsiteY2" fmla="*/ 8216900 h 8216900"/>
              <a:gd name="connsiteX3" fmla="*/ 0 w 8216900"/>
              <a:gd name="connsiteY3" fmla="*/ 8216900 h 8216900"/>
              <a:gd name="connsiteX4" fmla="*/ 0 w 8216900"/>
              <a:gd name="connsiteY4" fmla="*/ 0 h 8216900"/>
              <a:gd name="connsiteX0" fmla="*/ 0 w 8216900"/>
              <a:gd name="connsiteY0" fmla="*/ 0 h 8216900"/>
              <a:gd name="connsiteX1" fmla="*/ 8216900 w 8216900"/>
              <a:gd name="connsiteY1" fmla="*/ 0 h 8216900"/>
              <a:gd name="connsiteX2" fmla="*/ 8216900 w 8216900"/>
              <a:gd name="connsiteY2" fmla="*/ 8216900 h 8216900"/>
              <a:gd name="connsiteX3" fmla="*/ 2117558 w 8216900"/>
              <a:gd name="connsiteY3" fmla="*/ 7867984 h 8216900"/>
              <a:gd name="connsiteX4" fmla="*/ 0 w 8216900"/>
              <a:gd name="connsiteY4" fmla="*/ 0 h 8216900"/>
              <a:gd name="connsiteX0" fmla="*/ 0 w 8216900"/>
              <a:gd name="connsiteY0" fmla="*/ 0 h 7867984"/>
              <a:gd name="connsiteX1" fmla="*/ 8216900 w 8216900"/>
              <a:gd name="connsiteY1" fmla="*/ 0 h 7867984"/>
              <a:gd name="connsiteX2" fmla="*/ 5088689 w 8216900"/>
              <a:gd name="connsiteY2" fmla="*/ 7386721 h 7867984"/>
              <a:gd name="connsiteX3" fmla="*/ 2117558 w 8216900"/>
              <a:gd name="connsiteY3" fmla="*/ 7867984 h 7867984"/>
              <a:gd name="connsiteX4" fmla="*/ 0 w 8216900"/>
              <a:gd name="connsiteY4" fmla="*/ 0 h 7867984"/>
              <a:gd name="connsiteX0" fmla="*/ 0 w 6327942"/>
              <a:gd name="connsiteY0" fmla="*/ 0 h 7867984"/>
              <a:gd name="connsiteX1" fmla="*/ 6327942 w 6327942"/>
              <a:gd name="connsiteY1" fmla="*/ 2683042 h 7867984"/>
              <a:gd name="connsiteX2" fmla="*/ 5088689 w 6327942"/>
              <a:gd name="connsiteY2" fmla="*/ 7386721 h 7867984"/>
              <a:gd name="connsiteX3" fmla="*/ 2117558 w 6327942"/>
              <a:gd name="connsiteY3" fmla="*/ 7867984 h 7867984"/>
              <a:gd name="connsiteX4" fmla="*/ 0 w 6327942"/>
              <a:gd name="connsiteY4" fmla="*/ 0 h 7867984"/>
              <a:gd name="connsiteX0" fmla="*/ 60158 w 4210384"/>
              <a:gd name="connsiteY0" fmla="*/ 0 h 8000331"/>
              <a:gd name="connsiteX1" fmla="*/ 4210384 w 4210384"/>
              <a:gd name="connsiteY1" fmla="*/ 2815389 h 8000331"/>
              <a:gd name="connsiteX2" fmla="*/ 2971131 w 4210384"/>
              <a:gd name="connsiteY2" fmla="*/ 7519068 h 8000331"/>
              <a:gd name="connsiteX3" fmla="*/ 0 w 4210384"/>
              <a:gd name="connsiteY3" fmla="*/ 8000331 h 8000331"/>
              <a:gd name="connsiteX4" fmla="*/ 60158 w 4210384"/>
              <a:gd name="connsiteY4" fmla="*/ 0 h 8000331"/>
              <a:gd name="connsiteX0" fmla="*/ 60158 w 4210384"/>
              <a:gd name="connsiteY0" fmla="*/ 12365 h 8012696"/>
              <a:gd name="connsiteX1" fmla="*/ 35928 w 4210384"/>
              <a:gd name="connsiteY1" fmla="*/ 0 h 8012696"/>
              <a:gd name="connsiteX2" fmla="*/ 4210384 w 4210384"/>
              <a:gd name="connsiteY2" fmla="*/ 2827754 h 8012696"/>
              <a:gd name="connsiteX3" fmla="*/ 2971131 w 4210384"/>
              <a:gd name="connsiteY3" fmla="*/ 7531433 h 8012696"/>
              <a:gd name="connsiteX4" fmla="*/ 0 w 4210384"/>
              <a:gd name="connsiteY4" fmla="*/ 8012696 h 8012696"/>
              <a:gd name="connsiteX5" fmla="*/ 60158 w 4210384"/>
              <a:gd name="connsiteY5" fmla="*/ 12365 h 8012696"/>
              <a:gd name="connsiteX0" fmla="*/ 0 w 5533858"/>
              <a:gd name="connsiteY0" fmla="*/ 96586 h 8012696"/>
              <a:gd name="connsiteX1" fmla="*/ 1359402 w 5533858"/>
              <a:gd name="connsiteY1" fmla="*/ 0 h 8012696"/>
              <a:gd name="connsiteX2" fmla="*/ 5533858 w 5533858"/>
              <a:gd name="connsiteY2" fmla="*/ 2827754 h 8012696"/>
              <a:gd name="connsiteX3" fmla="*/ 4294605 w 5533858"/>
              <a:gd name="connsiteY3" fmla="*/ 7531433 h 8012696"/>
              <a:gd name="connsiteX4" fmla="*/ 1323474 w 5533858"/>
              <a:gd name="connsiteY4" fmla="*/ 8012696 h 8012696"/>
              <a:gd name="connsiteX5" fmla="*/ 0 w 5533858"/>
              <a:gd name="connsiteY5" fmla="*/ 96586 h 8012696"/>
              <a:gd name="connsiteX0" fmla="*/ 0 w 5533858"/>
              <a:gd name="connsiteY0" fmla="*/ 0 h 7916110"/>
              <a:gd name="connsiteX1" fmla="*/ 3224296 w 5533858"/>
              <a:gd name="connsiteY1" fmla="*/ 252330 h 7916110"/>
              <a:gd name="connsiteX2" fmla="*/ 5533858 w 5533858"/>
              <a:gd name="connsiteY2" fmla="*/ 2731168 h 7916110"/>
              <a:gd name="connsiteX3" fmla="*/ 4294605 w 5533858"/>
              <a:gd name="connsiteY3" fmla="*/ 7434847 h 7916110"/>
              <a:gd name="connsiteX4" fmla="*/ 1323474 w 5533858"/>
              <a:gd name="connsiteY4" fmla="*/ 7916110 h 7916110"/>
              <a:gd name="connsiteX5" fmla="*/ 0 w 5533858"/>
              <a:gd name="connsiteY5" fmla="*/ 0 h 7916110"/>
              <a:gd name="connsiteX0" fmla="*/ 0 w 5533858"/>
              <a:gd name="connsiteY0" fmla="*/ 0 h 7916445"/>
              <a:gd name="connsiteX1" fmla="*/ 3224296 w 5533858"/>
              <a:gd name="connsiteY1" fmla="*/ 252330 h 7916445"/>
              <a:gd name="connsiteX2" fmla="*/ 5533858 w 5533858"/>
              <a:gd name="connsiteY2" fmla="*/ 2731168 h 7916445"/>
              <a:gd name="connsiteX3" fmla="*/ 4294605 w 5533858"/>
              <a:gd name="connsiteY3" fmla="*/ 7434847 h 7916445"/>
              <a:gd name="connsiteX4" fmla="*/ 1323474 w 5533858"/>
              <a:gd name="connsiteY4" fmla="*/ 7916110 h 7916445"/>
              <a:gd name="connsiteX5" fmla="*/ 1335338 w 5533858"/>
              <a:gd name="connsiteY5" fmla="*/ 7916445 h 7916445"/>
              <a:gd name="connsiteX6" fmla="*/ 0 w 5533858"/>
              <a:gd name="connsiteY6" fmla="*/ 0 h 7916445"/>
              <a:gd name="connsiteX0" fmla="*/ 252830 w 5786688"/>
              <a:gd name="connsiteY0" fmla="*/ 0 h 8265360"/>
              <a:gd name="connsiteX1" fmla="*/ 3477126 w 5786688"/>
              <a:gd name="connsiteY1" fmla="*/ 252330 h 8265360"/>
              <a:gd name="connsiteX2" fmla="*/ 5786688 w 5786688"/>
              <a:gd name="connsiteY2" fmla="*/ 2731168 h 8265360"/>
              <a:gd name="connsiteX3" fmla="*/ 4547435 w 5786688"/>
              <a:gd name="connsiteY3" fmla="*/ 7434847 h 8265360"/>
              <a:gd name="connsiteX4" fmla="*/ 1576304 w 5786688"/>
              <a:gd name="connsiteY4" fmla="*/ 7916110 h 8265360"/>
              <a:gd name="connsiteX5" fmla="*/ 0 w 5786688"/>
              <a:gd name="connsiteY5" fmla="*/ 8265360 h 8265360"/>
              <a:gd name="connsiteX6" fmla="*/ 252830 w 5786688"/>
              <a:gd name="connsiteY6" fmla="*/ 0 h 8265360"/>
              <a:gd name="connsiteX0" fmla="*/ 252830 w 5786688"/>
              <a:gd name="connsiteY0" fmla="*/ 0 h 8445500"/>
              <a:gd name="connsiteX1" fmla="*/ 3477126 w 5786688"/>
              <a:gd name="connsiteY1" fmla="*/ 252330 h 8445500"/>
              <a:gd name="connsiteX2" fmla="*/ 5786688 w 5786688"/>
              <a:gd name="connsiteY2" fmla="*/ 2731168 h 8445500"/>
              <a:gd name="connsiteX3" fmla="*/ 4547435 w 5786688"/>
              <a:gd name="connsiteY3" fmla="*/ 7434847 h 8445500"/>
              <a:gd name="connsiteX4" fmla="*/ 1528177 w 5786688"/>
              <a:gd name="connsiteY4" fmla="*/ 8445500 h 8445500"/>
              <a:gd name="connsiteX5" fmla="*/ 0 w 5786688"/>
              <a:gd name="connsiteY5" fmla="*/ 8265360 h 8445500"/>
              <a:gd name="connsiteX6" fmla="*/ 252830 w 5786688"/>
              <a:gd name="connsiteY6" fmla="*/ 0 h 8445500"/>
              <a:gd name="connsiteX0" fmla="*/ 252830 w 5798719"/>
              <a:gd name="connsiteY0" fmla="*/ 0 h 8445500"/>
              <a:gd name="connsiteX1" fmla="*/ 3477126 w 5798719"/>
              <a:gd name="connsiteY1" fmla="*/ 252330 h 8445500"/>
              <a:gd name="connsiteX2" fmla="*/ 5798719 w 5798719"/>
              <a:gd name="connsiteY2" fmla="*/ 2695073 h 8445500"/>
              <a:gd name="connsiteX3" fmla="*/ 4547435 w 5798719"/>
              <a:gd name="connsiteY3" fmla="*/ 7434847 h 8445500"/>
              <a:gd name="connsiteX4" fmla="*/ 1528177 w 5798719"/>
              <a:gd name="connsiteY4" fmla="*/ 8445500 h 8445500"/>
              <a:gd name="connsiteX5" fmla="*/ 0 w 5798719"/>
              <a:gd name="connsiteY5" fmla="*/ 8265360 h 8445500"/>
              <a:gd name="connsiteX6" fmla="*/ 252830 w 5798719"/>
              <a:gd name="connsiteY6" fmla="*/ 0 h 8445500"/>
              <a:gd name="connsiteX0" fmla="*/ 252830 w 5798719"/>
              <a:gd name="connsiteY0" fmla="*/ 0 h 8445500"/>
              <a:gd name="connsiteX1" fmla="*/ 3477126 w 5798719"/>
              <a:gd name="connsiteY1" fmla="*/ 252330 h 8445500"/>
              <a:gd name="connsiteX2" fmla="*/ 5798719 w 5798719"/>
              <a:gd name="connsiteY2" fmla="*/ 2695073 h 8445500"/>
              <a:gd name="connsiteX3" fmla="*/ 4547435 w 5798719"/>
              <a:gd name="connsiteY3" fmla="*/ 7434847 h 8445500"/>
              <a:gd name="connsiteX4" fmla="*/ 1528177 w 5798719"/>
              <a:gd name="connsiteY4" fmla="*/ 8445500 h 8445500"/>
              <a:gd name="connsiteX5" fmla="*/ 0 w 5798719"/>
              <a:gd name="connsiteY5" fmla="*/ 8265360 h 8445500"/>
              <a:gd name="connsiteX6" fmla="*/ 252830 w 5798719"/>
              <a:gd name="connsiteY6" fmla="*/ 0 h 8445500"/>
              <a:gd name="connsiteX0" fmla="*/ 252830 w 5826309"/>
              <a:gd name="connsiteY0" fmla="*/ 0 h 8445500"/>
              <a:gd name="connsiteX1" fmla="*/ 3477126 w 5826309"/>
              <a:gd name="connsiteY1" fmla="*/ 252330 h 8445500"/>
              <a:gd name="connsiteX2" fmla="*/ 5798719 w 5826309"/>
              <a:gd name="connsiteY2" fmla="*/ 2695073 h 8445500"/>
              <a:gd name="connsiteX3" fmla="*/ 4547435 w 5826309"/>
              <a:gd name="connsiteY3" fmla="*/ 7434847 h 8445500"/>
              <a:gd name="connsiteX4" fmla="*/ 1528177 w 5826309"/>
              <a:gd name="connsiteY4" fmla="*/ 8445500 h 8445500"/>
              <a:gd name="connsiteX5" fmla="*/ 0 w 5826309"/>
              <a:gd name="connsiteY5" fmla="*/ 8265360 h 8445500"/>
              <a:gd name="connsiteX6" fmla="*/ 252830 w 5826309"/>
              <a:gd name="connsiteY6" fmla="*/ 0 h 8445500"/>
              <a:gd name="connsiteX0" fmla="*/ 252830 w 5800157"/>
              <a:gd name="connsiteY0" fmla="*/ 0 h 8445500"/>
              <a:gd name="connsiteX1" fmla="*/ 3477126 w 5800157"/>
              <a:gd name="connsiteY1" fmla="*/ 252330 h 8445500"/>
              <a:gd name="connsiteX2" fmla="*/ 5798719 w 5800157"/>
              <a:gd name="connsiteY2" fmla="*/ 2695073 h 8445500"/>
              <a:gd name="connsiteX3" fmla="*/ 4547435 w 5800157"/>
              <a:gd name="connsiteY3" fmla="*/ 7434847 h 8445500"/>
              <a:gd name="connsiteX4" fmla="*/ 1528177 w 5800157"/>
              <a:gd name="connsiteY4" fmla="*/ 8445500 h 8445500"/>
              <a:gd name="connsiteX5" fmla="*/ 0 w 5800157"/>
              <a:gd name="connsiteY5" fmla="*/ 8265360 h 8445500"/>
              <a:gd name="connsiteX6" fmla="*/ 252830 w 5800157"/>
              <a:gd name="connsiteY6" fmla="*/ 0 h 8445500"/>
              <a:gd name="connsiteX0" fmla="*/ 252830 w 5800157"/>
              <a:gd name="connsiteY0" fmla="*/ 0 h 8445500"/>
              <a:gd name="connsiteX1" fmla="*/ 3477126 w 5800157"/>
              <a:gd name="connsiteY1" fmla="*/ 252330 h 8445500"/>
              <a:gd name="connsiteX2" fmla="*/ 5798719 w 5800157"/>
              <a:gd name="connsiteY2" fmla="*/ 2695073 h 8445500"/>
              <a:gd name="connsiteX3" fmla="*/ 4547435 w 5800157"/>
              <a:gd name="connsiteY3" fmla="*/ 7434847 h 8445500"/>
              <a:gd name="connsiteX4" fmla="*/ 1528177 w 5800157"/>
              <a:gd name="connsiteY4" fmla="*/ 8445500 h 8445500"/>
              <a:gd name="connsiteX5" fmla="*/ 0 w 5800157"/>
              <a:gd name="connsiteY5" fmla="*/ 8265360 h 8445500"/>
              <a:gd name="connsiteX6" fmla="*/ 252830 w 5800157"/>
              <a:gd name="connsiteY6" fmla="*/ 0 h 8445500"/>
              <a:gd name="connsiteX0" fmla="*/ 252830 w 5799570"/>
              <a:gd name="connsiteY0" fmla="*/ 0 h 8445500"/>
              <a:gd name="connsiteX1" fmla="*/ 3477126 w 5799570"/>
              <a:gd name="connsiteY1" fmla="*/ 252330 h 8445500"/>
              <a:gd name="connsiteX2" fmla="*/ 5798719 w 5799570"/>
              <a:gd name="connsiteY2" fmla="*/ 2695073 h 8445500"/>
              <a:gd name="connsiteX3" fmla="*/ 4547435 w 5799570"/>
              <a:gd name="connsiteY3" fmla="*/ 7434847 h 8445500"/>
              <a:gd name="connsiteX4" fmla="*/ 1528177 w 5799570"/>
              <a:gd name="connsiteY4" fmla="*/ 8445500 h 8445500"/>
              <a:gd name="connsiteX5" fmla="*/ 0 w 5799570"/>
              <a:gd name="connsiteY5" fmla="*/ 8265360 h 8445500"/>
              <a:gd name="connsiteX6" fmla="*/ 252830 w 5799570"/>
              <a:gd name="connsiteY6" fmla="*/ 0 h 8445500"/>
              <a:gd name="connsiteX0" fmla="*/ 252830 w 5859680"/>
              <a:gd name="connsiteY0" fmla="*/ 0 h 8445500"/>
              <a:gd name="connsiteX1" fmla="*/ 3477126 w 5859680"/>
              <a:gd name="connsiteY1" fmla="*/ 252330 h 8445500"/>
              <a:gd name="connsiteX2" fmla="*/ 5858877 w 5859680"/>
              <a:gd name="connsiteY2" fmla="*/ 2755231 h 8445500"/>
              <a:gd name="connsiteX3" fmla="*/ 4547435 w 5859680"/>
              <a:gd name="connsiteY3" fmla="*/ 7434847 h 8445500"/>
              <a:gd name="connsiteX4" fmla="*/ 1528177 w 5859680"/>
              <a:gd name="connsiteY4" fmla="*/ 8445500 h 8445500"/>
              <a:gd name="connsiteX5" fmla="*/ 0 w 5859680"/>
              <a:gd name="connsiteY5" fmla="*/ 8265360 h 8445500"/>
              <a:gd name="connsiteX6" fmla="*/ 252830 w 5859680"/>
              <a:gd name="connsiteY6" fmla="*/ 0 h 8445500"/>
              <a:gd name="connsiteX0" fmla="*/ 252830 w 5861174"/>
              <a:gd name="connsiteY0" fmla="*/ 0 h 8445500"/>
              <a:gd name="connsiteX1" fmla="*/ 3477126 w 5861174"/>
              <a:gd name="connsiteY1" fmla="*/ 252330 h 8445500"/>
              <a:gd name="connsiteX2" fmla="*/ 5858877 w 5861174"/>
              <a:gd name="connsiteY2" fmla="*/ 2755231 h 8445500"/>
              <a:gd name="connsiteX3" fmla="*/ 4547435 w 5861174"/>
              <a:gd name="connsiteY3" fmla="*/ 7434847 h 8445500"/>
              <a:gd name="connsiteX4" fmla="*/ 1528177 w 5861174"/>
              <a:gd name="connsiteY4" fmla="*/ 8445500 h 8445500"/>
              <a:gd name="connsiteX5" fmla="*/ 0 w 5861174"/>
              <a:gd name="connsiteY5" fmla="*/ 8265360 h 8445500"/>
              <a:gd name="connsiteX6" fmla="*/ 252830 w 5861174"/>
              <a:gd name="connsiteY6" fmla="*/ 0 h 8445500"/>
              <a:gd name="connsiteX0" fmla="*/ 252830 w 5859786"/>
              <a:gd name="connsiteY0" fmla="*/ 0 h 8445500"/>
              <a:gd name="connsiteX1" fmla="*/ 3477126 w 5859786"/>
              <a:gd name="connsiteY1" fmla="*/ 252330 h 8445500"/>
              <a:gd name="connsiteX2" fmla="*/ 5858877 w 5859786"/>
              <a:gd name="connsiteY2" fmla="*/ 2755231 h 8445500"/>
              <a:gd name="connsiteX3" fmla="*/ 4547435 w 5859786"/>
              <a:gd name="connsiteY3" fmla="*/ 7434847 h 8445500"/>
              <a:gd name="connsiteX4" fmla="*/ 1528177 w 5859786"/>
              <a:gd name="connsiteY4" fmla="*/ 8445500 h 8445500"/>
              <a:gd name="connsiteX5" fmla="*/ 0 w 5859786"/>
              <a:gd name="connsiteY5" fmla="*/ 8265360 h 8445500"/>
              <a:gd name="connsiteX6" fmla="*/ 252830 w 5859786"/>
              <a:gd name="connsiteY6" fmla="*/ 0 h 8445500"/>
              <a:gd name="connsiteX0" fmla="*/ 252830 w 5859589"/>
              <a:gd name="connsiteY0" fmla="*/ 0 h 8445500"/>
              <a:gd name="connsiteX1" fmla="*/ 3477126 w 5859589"/>
              <a:gd name="connsiteY1" fmla="*/ 252330 h 8445500"/>
              <a:gd name="connsiteX2" fmla="*/ 5858877 w 5859589"/>
              <a:gd name="connsiteY2" fmla="*/ 2755231 h 8445500"/>
              <a:gd name="connsiteX3" fmla="*/ 4547435 w 5859589"/>
              <a:gd name="connsiteY3" fmla="*/ 7434847 h 8445500"/>
              <a:gd name="connsiteX4" fmla="*/ 1528177 w 5859589"/>
              <a:gd name="connsiteY4" fmla="*/ 8445500 h 8445500"/>
              <a:gd name="connsiteX5" fmla="*/ 0 w 5859589"/>
              <a:gd name="connsiteY5" fmla="*/ 8265360 h 8445500"/>
              <a:gd name="connsiteX6" fmla="*/ 252830 w 5859589"/>
              <a:gd name="connsiteY6" fmla="*/ 0 h 8445500"/>
              <a:gd name="connsiteX0" fmla="*/ 252830 w 5859589"/>
              <a:gd name="connsiteY0" fmla="*/ 0 h 8445500"/>
              <a:gd name="connsiteX1" fmla="*/ 3477126 w 5859589"/>
              <a:gd name="connsiteY1" fmla="*/ 252330 h 8445500"/>
              <a:gd name="connsiteX2" fmla="*/ 5858877 w 5859589"/>
              <a:gd name="connsiteY2" fmla="*/ 2755231 h 8445500"/>
              <a:gd name="connsiteX3" fmla="*/ 4547435 w 5859589"/>
              <a:gd name="connsiteY3" fmla="*/ 7434847 h 8445500"/>
              <a:gd name="connsiteX4" fmla="*/ 1528177 w 5859589"/>
              <a:gd name="connsiteY4" fmla="*/ 8445500 h 8445500"/>
              <a:gd name="connsiteX5" fmla="*/ 0 w 5859589"/>
              <a:gd name="connsiteY5" fmla="*/ 8265360 h 8445500"/>
              <a:gd name="connsiteX6" fmla="*/ 252830 w 5859589"/>
              <a:gd name="connsiteY6" fmla="*/ 0 h 8445500"/>
              <a:gd name="connsiteX0" fmla="*/ 252830 w 5776142"/>
              <a:gd name="connsiteY0" fmla="*/ 0 h 8445500"/>
              <a:gd name="connsiteX1" fmla="*/ 3477126 w 5776142"/>
              <a:gd name="connsiteY1" fmla="*/ 252330 h 8445500"/>
              <a:gd name="connsiteX2" fmla="*/ 5774656 w 5776142"/>
              <a:gd name="connsiteY2" fmla="*/ 2622884 h 8445500"/>
              <a:gd name="connsiteX3" fmla="*/ 4547435 w 5776142"/>
              <a:gd name="connsiteY3" fmla="*/ 7434847 h 8445500"/>
              <a:gd name="connsiteX4" fmla="*/ 1528177 w 5776142"/>
              <a:gd name="connsiteY4" fmla="*/ 8445500 h 8445500"/>
              <a:gd name="connsiteX5" fmla="*/ 0 w 5776142"/>
              <a:gd name="connsiteY5" fmla="*/ 8265360 h 8445500"/>
              <a:gd name="connsiteX6" fmla="*/ 252830 w 5776142"/>
              <a:gd name="connsiteY6" fmla="*/ 0 h 8445500"/>
              <a:gd name="connsiteX0" fmla="*/ 252830 w 5824174"/>
              <a:gd name="connsiteY0" fmla="*/ 0 h 8445500"/>
              <a:gd name="connsiteX1" fmla="*/ 3477126 w 5824174"/>
              <a:gd name="connsiteY1" fmla="*/ 252330 h 8445500"/>
              <a:gd name="connsiteX2" fmla="*/ 5822782 w 5824174"/>
              <a:gd name="connsiteY2" fmla="*/ 2671010 h 8445500"/>
              <a:gd name="connsiteX3" fmla="*/ 4547435 w 5824174"/>
              <a:gd name="connsiteY3" fmla="*/ 7434847 h 8445500"/>
              <a:gd name="connsiteX4" fmla="*/ 1528177 w 5824174"/>
              <a:gd name="connsiteY4" fmla="*/ 8445500 h 8445500"/>
              <a:gd name="connsiteX5" fmla="*/ 0 w 5824174"/>
              <a:gd name="connsiteY5" fmla="*/ 8265360 h 8445500"/>
              <a:gd name="connsiteX6" fmla="*/ 252830 w 5824174"/>
              <a:gd name="connsiteY6" fmla="*/ 0 h 8445500"/>
              <a:gd name="connsiteX0" fmla="*/ 252830 w 5823656"/>
              <a:gd name="connsiteY0" fmla="*/ 0 h 8445500"/>
              <a:gd name="connsiteX1" fmla="*/ 3477126 w 5823656"/>
              <a:gd name="connsiteY1" fmla="*/ 252330 h 8445500"/>
              <a:gd name="connsiteX2" fmla="*/ 5822782 w 5823656"/>
              <a:gd name="connsiteY2" fmla="*/ 2671010 h 8445500"/>
              <a:gd name="connsiteX3" fmla="*/ 4547435 w 5823656"/>
              <a:gd name="connsiteY3" fmla="*/ 7434847 h 8445500"/>
              <a:gd name="connsiteX4" fmla="*/ 1528177 w 5823656"/>
              <a:gd name="connsiteY4" fmla="*/ 8445500 h 8445500"/>
              <a:gd name="connsiteX5" fmla="*/ 0 w 5823656"/>
              <a:gd name="connsiteY5" fmla="*/ 8265360 h 8445500"/>
              <a:gd name="connsiteX6" fmla="*/ 252830 w 5823656"/>
              <a:gd name="connsiteY6" fmla="*/ 0 h 8445500"/>
              <a:gd name="connsiteX0" fmla="*/ 252830 w 5800157"/>
              <a:gd name="connsiteY0" fmla="*/ 0 h 8445500"/>
              <a:gd name="connsiteX1" fmla="*/ 3477126 w 5800157"/>
              <a:gd name="connsiteY1" fmla="*/ 252330 h 8445500"/>
              <a:gd name="connsiteX2" fmla="*/ 5798719 w 5800157"/>
              <a:gd name="connsiteY2" fmla="*/ 2622884 h 8445500"/>
              <a:gd name="connsiteX3" fmla="*/ 4547435 w 5800157"/>
              <a:gd name="connsiteY3" fmla="*/ 7434847 h 8445500"/>
              <a:gd name="connsiteX4" fmla="*/ 1528177 w 5800157"/>
              <a:gd name="connsiteY4" fmla="*/ 8445500 h 8445500"/>
              <a:gd name="connsiteX5" fmla="*/ 0 w 5800157"/>
              <a:gd name="connsiteY5" fmla="*/ 8265360 h 8445500"/>
              <a:gd name="connsiteX6" fmla="*/ 252830 w 5800157"/>
              <a:gd name="connsiteY6" fmla="*/ 0 h 8445500"/>
              <a:gd name="connsiteX0" fmla="*/ 252830 w 5956314"/>
              <a:gd name="connsiteY0" fmla="*/ 0 h 8445500"/>
              <a:gd name="connsiteX1" fmla="*/ 3477126 w 5956314"/>
              <a:gd name="connsiteY1" fmla="*/ 252330 h 8445500"/>
              <a:gd name="connsiteX2" fmla="*/ 5955130 w 5956314"/>
              <a:gd name="connsiteY2" fmla="*/ 2767262 h 8445500"/>
              <a:gd name="connsiteX3" fmla="*/ 4547435 w 5956314"/>
              <a:gd name="connsiteY3" fmla="*/ 7434847 h 8445500"/>
              <a:gd name="connsiteX4" fmla="*/ 1528177 w 5956314"/>
              <a:gd name="connsiteY4" fmla="*/ 8445500 h 8445500"/>
              <a:gd name="connsiteX5" fmla="*/ 0 w 5956314"/>
              <a:gd name="connsiteY5" fmla="*/ 8265360 h 8445500"/>
              <a:gd name="connsiteX6" fmla="*/ 252830 w 5956314"/>
              <a:gd name="connsiteY6" fmla="*/ 0 h 8445500"/>
              <a:gd name="connsiteX0" fmla="*/ 252830 w 5971493"/>
              <a:gd name="connsiteY0" fmla="*/ 0 h 8445500"/>
              <a:gd name="connsiteX1" fmla="*/ 3477126 w 5971493"/>
              <a:gd name="connsiteY1" fmla="*/ 252330 h 8445500"/>
              <a:gd name="connsiteX2" fmla="*/ 5955130 w 5971493"/>
              <a:gd name="connsiteY2" fmla="*/ 2767262 h 8445500"/>
              <a:gd name="connsiteX3" fmla="*/ 4547435 w 5971493"/>
              <a:gd name="connsiteY3" fmla="*/ 7434847 h 8445500"/>
              <a:gd name="connsiteX4" fmla="*/ 1528177 w 5971493"/>
              <a:gd name="connsiteY4" fmla="*/ 8445500 h 8445500"/>
              <a:gd name="connsiteX5" fmla="*/ 0 w 5971493"/>
              <a:gd name="connsiteY5" fmla="*/ 8265360 h 8445500"/>
              <a:gd name="connsiteX6" fmla="*/ 252830 w 5971493"/>
              <a:gd name="connsiteY6" fmla="*/ 0 h 8445500"/>
              <a:gd name="connsiteX0" fmla="*/ 252830 w 5770538"/>
              <a:gd name="connsiteY0" fmla="*/ 0 h 8445500"/>
              <a:gd name="connsiteX1" fmla="*/ 3477126 w 5770538"/>
              <a:gd name="connsiteY1" fmla="*/ 252330 h 8445500"/>
              <a:gd name="connsiteX2" fmla="*/ 5750593 w 5770538"/>
              <a:gd name="connsiteY2" fmla="*/ 2658978 h 8445500"/>
              <a:gd name="connsiteX3" fmla="*/ 4547435 w 5770538"/>
              <a:gd name="connsiteY3" fmla="*/ 7434847 h 8445500"/>
              <a:gd name="connsiteX4" fmla="*/ 1528177 w 5770538"/>
              <a:gd name="connsiteY4" fmla="*/ 8445500 h 8445500"/>
              <a:gd name="connsiteX5" fmla="*/ 0 w 5770538"/>
              <a:gd name="connsiteY5" fmla="*/ 8265360 h 8445500"/>
              <a:gd name="connsiteX6" fmla="*/ 252830 w 5770538"/>
              <a:gd name="connsiteY6" fmla="*/ 0 h 8445500"/>
              <a:gd name="connsiteX0" fmla="*/ 252830 w 5767797"/>
              <a:gd name="connsiteY0" fmla="*/ 0 h 8445500"/>
              <a:gd name="connsiteX1" fmla="*/ 3477126 w 5767797"/>
              <a:gd name="connsiteY1" fmla="*/ 252330 h 8445500"/>
              <a:gd name="connsiteX2" fmla="*/ 5750593 w 5767797"/>
              <a:gd name="connsiteY2" fmla="*/ 2658978 h 8445500"/>
              <a:gd name="connsiteX3" fmla="*/ 4547435 w 5767797"/>
              <a:gd name="connsiteY3" fmla="*/ 7434847 h 8445500"/>
              <a:gd name="connsiteX4" fmla="*/ 1528177 w 5767797"/>
              <a:gd name="connsiteY4" fmla="*/ 8445500 h 8445500"/>
              <a:gd name="connsiteX5" fmla="*/ 0 w 5767797"/>
              <a:gd name="connsiteY5" fmla="*/ 8265360 h 8445500"/>
              <a:gd name="connsiteX6" fmla="*/ 252830 w 5767797"/>
              <a:gd name="connsiteY6" fmla="*/ 0 h 8445500"/>
              <a:gd name="connsiteX0" fmla="*/ 252830 w 5762071"/>
              <a:gd name="connsiteY0" fmla="*/ 0 h 8445500"/>
              <a:gd name="connsiteX1" fmla="*/ 3477126 w 5762071"/>
              <a:gd name="connsiteY1" fmla="*/ 252330 h 8445500"/>
              <a:gd name="connsiteX2" fmla="*/ 5750593 w 5762071"/>
              <a:gd name="connsiteY2" fmla="*/ 2658978 h 8445500"/>
              <a:gd name="connsiteX3" fmla="*/ 4547435 w 5762071"/>
              <a:gd name="connsiteY3" fmla="*/ 7434847 h 8445500"/>
              <a:gd name="connsiteX4" fmla="*/ 1528177 w 5762071"/>
              <a:gd name="connsiteY4" fmla="*/ 8445500 h 8445500"/>
              <a:gd name="connsiteX5" fmla="*/ 0 w 5762071"/>
              <a:gd name="connsiteY5" fmla="*/ 8265360 h 8445500"/>
              <a:gd name="connsiteX6" fmla="*/ 252830 w 5762071"/>
              <a:gd name="connsiteY6" fmla="*/ 0 h 8445500"/>
              <a:gd name="connsiteX0" fmla="*/ 252830 w 5762071"/>
              <a:gd name="connsiteY0" fmla="*/ 0 h 8445500"/>
              <a:gd name="connsiteX1" fmla="*/ 3477126 w 5762071"/>
              <a:gd name="connsiteY1" fmla="*/ 252330 h 8445500"/>
              <a:gd name="connsiteX2" fmla="*/ 5750593 w 5762071"/>
              <a:gd name="connsiteY2" fmla="*/ 2658978 h 8445500"/>
              <a:gd name="connsiteX3" fmla="*/ 4547435 w 5762071"/>
              <a:gd name="connsiteY3" fmla="*/ 7434847 h 8445500"/>
              <a:gd name="connsiteX4" fmla="*/ 1528177 w 5762071"/>
              <a:gd name="connsiteY4" fmla="*/ 8445500 h 8445500"/>
              <a:gd name="connsiteX5" fmla="*/ 0 w 5762071"/>
              <a:gd name="connsiteY5" fmla="*/ 8265360 h 8445500"/>
              <a:gd name="connsiteX6" fmla="*/ 252830 w 5762071"/>
              <a:gd name="connsiteY6" fmla="*/ 0 h 8445500"/>
              <a:gd name="connsiteX0" fmla="*/ 252830 w 5861712"/>
              <a:gd name="connsiteY0" fmla="*/ 0 h 8445500"/>
              <a:gd name="connsiteX1" fmla="*/ 3477126 w 5861712"/>
              <a:gd name="connsiteY1" fmla="*/ 252330 h 8445500"/>
              <a:gd name="connsiteX2" fmla="*/ 5750593 w 5861712"/>
              <a:gd name="connsiteY2" fmla="*/ 2658978 h 8445500"/>
              <a:gd name="connsiteX3" fmla="*/ 4547435 w 5861712"/>
              <a:gd name="connsiteY3" fmla="*/ 7434847 h 8445500"/>
              <a:gd name="connsiteX4" fmla="*/ 1528177 w 5861712"/>
              <a:gd name="connsiteY4" fmla="*/ 8445500 h 8445500"/>
              <a:gd name="connsiteX5" fmla="*/ 0 w 5861712"/>
              <a:gd name="connsiteY5" fmla="*/ 8265360 h 8445500"/>
              <a:gd name="connsiteX6" fmla="*/ 252830 w 5861712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34847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34847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60973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318"/>
              <a:gd name="connsiteY0" fmla="*/ 0 h 8445500"/>
              <a:gd name="connsiteX1" fmla="*/ 3477126 w 5760318"/>
              <a:gd name="connsiteY1" fmla="*/ 252330 h 8445500"/>
              <a:gd name="connsiteX2" fmla="*/ 5750593 w 5760318"/>
              <a:gd name="connsiteY2" fmla="*/ 2658978 h 8445500"/>
              <a:gd name="connsiteX3" fmla="*/ 4547435 w 5760318"/>
              <a:gd name="connsiteY3" fmla="*/ 7460973 h 8445500"/>
              <a:gd name="connsiteX4" fmla="*/ 1528177 w 5760318"/>
              <a:gd name="connsiteY4" fmla="*/ 8445500 h 8445500"/>
              <a:gd name="connsiteX5" fmla="*/ 0 w 5760318"/>
              <a:gd name="connsiteY5" fmla="*/ 8265360 h 8445500"/>
              <a:gd name="connsiteX6" fmla="*/ 252830 w 5760318"/>
              <a:gd name="connsiteY6" fmla="*/ 0 h 8445500"/>
              <a:gd name="connsiteX0" fmla="*/ 252830 w 5760853"/>
              <a:gd name="connsiteY0" fmla="*/ 0 h 8445500"/>
              <a:gd name="connsiteX1" fmla="*/ 3477126 w 5760853"/>
              <a:gd name="connsiteY1" fmla="*/ 252330 h 8445500"/>
              <a:gd name="connsiteX2" fmla="*/ 5750593 w 5760853"/>
              <a:gd name="connsiteY2" fmla="*/ 2658978 h 8445500"/>
              <a:gd name="connsiteX3" fmla="*/ 4547435 w 5760853"/>
              <a:gd name="connsiteY3" fmla="*/ 7460973 h 8445500"/>
              <a:gd name="connsiteX4" fmla="*/ 1528177 w 5760853"/>
              <a:gd name="connsiteY4" fmla="*/ 8445500 h 8445500"/>
              <a:gd name="connsiteX5" fmla="*/ 0 w 5760853"/>
              <a:gd name="connsiteY5" fmla="*/ 8265360 h 8445500"/>
              <a:gd name="connsiteX6" fmla="*/ 252830 w 5760853"/>
              <a:gd name="connsiteY6" fmla="*/ 0 h 8445500"/>
              <a:gd name="connsiteX0" fmla="*/ 252830 w 5760309"/>
              <a:gd name="connsiteY0" fmla="*/ 0 h 8445500"/>
              <a:gd name="connsiteX1" fmla="*/ 3477126 w 5760309"/>
              <a:gd name="connsiteY1" fmla="*/ 252330 h 8445500"/>
              <a:gd name="connsiteX2" fmla="*/ 5750593 w 5760309"/>
              <a:gd name="connsiteY2" fmla="*/ 2658978 h 8445500"/>
              <a:gd name="connsiteX3" fmla="*/ 4477766 w 5760309"/>
              <a:gd name="connsiteY3" fmla="*/ 7434847 h 8445500"/>
              <a:gd name="connsiteX4" fmla="*/ 1528177 w 5760309"/>
              <a:gd name="connsiteY4" fmla="*/ 8445500 h 8445500"/>
              <a:gd name="connsiteX5" fmla="*/ 0 w 5760309"/>
              <a:gd name="connsiteY5" fmla="*/ 8265360 h 8445500"/>
              <a:gd name="connsiteX6" fmla="*/ 252830 w 5760309"/>
              <a:gd name="connsiteY6" fmla="*/ 0 h 8445500"/>
              <a:gd name="connsiteX0" fmla="*/ 252830 w 5760985"/>
              <a:gd name="connsiteY0" fmla="*/ 0 h 8445500"/>
              <a:gd name="connsiteX1" fmla="*/ 3477126 w 5760985"/>
              <a:gd name="connsiteY1" fmla="*/ 252330 h 8445500"/>
              <a:gd name="connsiteX2" fmla="*/ 5750593 w 5760985"/>
              <a:gd name="connsiteY2" fmla="*/ 2658978 h 8445500"/>
              <a:gd name="connsiteX3" fmla="*/ 4477766 w 5760985"/>
              <a:gd name="connsiteY3" fmla="*/ 7434847 h 8445500"/>
              <a:gd name="connsiteX4" fmla="*/ 1528177 w 5760985"/>
              <a:gd name="connsiteY4" fmla="*/ 8445500 h 8445500"/>
              <a:gd name="connsiteX5" fmla="*/ 0 w 5760985"/>
              <a:gd name="connsiteY5" fmla="*/ 8265360 h 8445500"/>
              <a:gd name="connsiteX6" fmla="*/ 252830 w 5760985"/>
              <a:gd name="connsiteY6" fmla="*/ 0 h 8445500"/>
              <a:gd name="connsiteX0" fmla="*/ 252830 w 5775130"/>
              <a:gd name="connsiteY0" fmla="*/ 0 h 8445500"/>
              <a:gd name="connsiteX1" fmla="*/ 3477126 w 5775130"/>
              <a:gd name="connsiteY1" fmla="*/ 252330 h 8445500"/>
              <a:gd name="connsiteX2" fmla="*/ 5750593 w 5775130"/>
              <a:gd name="connsiteY2" fmla="*/ 2658978 h 8445500"/>
              <a:gd name="connsiteX3" fmla="*/ 4477766 w 5775130"/>
              <a:gd name="connsiteY3" fmla="*/ 7434847 h 8445500"/>
              <a:gd name="connsiteX4" fmla="*/ 1528177 w 5775130"/>
              <a:gd name="connsiteY4" fmla="*/ 8445500 h 8445500"/>
              <a:gd name="connsiteX5" fmla="*/ 0 w 5775130"/>
              <a:gd name="connsiteY5" fmla="*/ 8265360 h 8445500"/>
              <a:gd name="connsiteX6" fmla="*/ 252830 w 5775130"/>
              <a:gd name="connsiteY6" fmla="*/ 0 h 8445500"/>
              <a:gd name="connsiteX0" fmla="*/ 252830 w 5775130"/>
              <a:gd name="connsiteY0" fmla="*/ 0 h 8445500"/>
              <a:gd name="connsiteX1" fmla="*/ 3477126 w 5775130"/>
              <a:gd name="connsiteY1" fmla="*/ 252330 h 8445500"/>
              <a:gd name="connsiteX2" fmla="*/ 5750593 w 5775130"/>
              <a:gd name="connsiteY2" fmla="*/ 2658978 h 8445500"/>
              <a:gd name="connsiteX3" fmla="*/ 4477766 w 5775130"/>
              <a:gd name="connsiteY3" fmla="*/ 7434847 h 8445500"/>
              <a:gd name="connsiteX4" fmla="*/ 1528177 w 5775130"/>
              <a:gd name="connsiteY4" fmla="*/ 8445500 h 8445500"/>
              <a:gd name="connsiteX5" fmla="*/ 0 w 5775130"/>
              <a:gd name="connsiteY5" fmla="*/ 8265360 h 8445500"/>
              <a:gd name="connsiteX6" fmla="*/ 252830 w 5775130"/>
              <a:gd name="connsiteY6" fmla="*/ 0 h 8445500"/>
              <a:gd name="connsiteX0" fmla="*/ 252830 w 5779455"/>
              <a:gd name="connsiteY0" fmla="*/ 0 h 8445500"/>
              <a:gd name="connsiteX1" fmla="*/ 3477126 w 5779455"/>
              <a:gd name="connsiteY1" fmla="*/ 252330 h 8445500"/>
              <a:gd name="connsiteX2" fmla="*/ 5750593 w 5779455"/>
              <a:gd name="connsiteY2" fmla="*/ 2658978 h 8445500"/>
              <a:gd name="connsiteX3" fmla="*/ 4564851 w 5779455"/>
              <a:gd name="connsiteY3" fmla="*/ 7347761 h 8445500"/>
              <a:gd name="connsiteX4" fmla="*/ 1528177 w 5779455"/>
              <a:gd name="connsiteY4" fmla="*/ 8445500 h 8445500"/>
              <a:gd name="connsiteX5" fmla="*/ 0 w 5779455"/>
              <a:gd name="connsiteY5" fmla="*/ 8265360 h 8445500"/>
              <a:gd name="connsiteX6" fmla="*/ 252830 w 5779455"/>
              <a:gd name="connsiteY6" fmla="*/ 0 h 8445500"/>
              <a:gd name="connsiteX0" fmla="*/ 252830 w 5779455"/>
              <a:gd name="connsiteY0" fmla="*/ 0 h 8445500"/>
              <a:gd name="connsiteX1" fmla="*/ 3477126 w 5779455"/>
              <a:gd name="connsiteY1" fmla="*/ 252330 h 8445500"/>
              <a:gd name="connsiteX2" fmla="*/ 5750593 w 5779455"/>
              <a:gd name="connsiteY2" fmla="*/ 2658978 h 8445500"/>
              <a:gd name="connsiteX3" fmla="*/ 4564851 w 5779455"/>
              <a:gd name="connsiteY3" fmla="*/ 7347761 h 8445500"/>
              <a:gd name="connsiteX4" fmla="*/ 1528177 w 5779455"/>
              <a:gd name="connsiteY4" fmla="*/ 8445500 h 8445500"/>
              <a:gd name="connsiteX5" fmla="*/ 0 w 5779455"/>
              <a:gd name="connsiteY5" fmla="*/ 8265360 h 8445500"/>
              <a:gd name="connsiteX6" fmla="*/ 252830 w 5779455"/>
              <a:gd name="connsiteY6" fmla="*/ 0 h 8445500"/>
              <a:gd name="connsiteX0" fmla="*/ 252830 w 5818973"/>
              <a:gd name="connsiteY0" fmla="*/ 0 h 8445500"/>
              <a:gd name="connsiteX1" fmla="*/ 3477126 w 5818973"/>
              <a:gd name="connsiteY1" fmla="*/ 252330 h 8445500"/>
              <a:gd name="connsiteX2" fmla="*/ 5750593 w 5818973"/>
              <a:gd name="connsiteY2" fmla="*/ 2658978 h 8445500"/>
              <a:gd name="connsiteX3" fmla="*/ 4564851 w 5818973"/>
              <a:gd name="connsiteY3" fmla="*/ 7347761 h 8445500"/>
              <a:gd name="connsiteX4" fmla="*/ 1528177 w 5818973"/>
              <a:gd name="connsiteY4" fmla="*/ 8445500 h 8445500"/>
              <a:gd name="connsiteX5" fmla="*/ 0 w 5818973"/>
              <a:gd name="connsiteY5" fmla="*/ 8265360 h 8445500"/>
              <a:gd name="connsiteX6" fmla="*/ 252830 w 5818973"/>
              <a:gd name="connsiteY6" fmla="*/ 0 h 8445500"/>
              <a:gd name="connsiteX0" fmla="*/ 252830 w 5978347"/>
              <a:gd name="connsiteY0" fmla="*/ 0 h 8445500"/>
              <a:gd name="connsiteX1" fmla="*/ 3477126 w 5978347"/>
              <a:gd name="connsiteY1" fmla="*/ 252330 h 8445500"/>
              <a:gd name="connsiteX2" fmla="*/ 5750593 w 5978347"/>
              <a:gd name="connsiteY2" fmla="*/ 2658978 h 8445500"/>
              <a:gd name="connsiteX3" fmla="*/ 5764387 w 5978347"/>
              <a:gd name="connsiteY3" fmla="*/ 2655436 h 8445500"/>
              <a:gd name="connsiteX4" fmla="*/ 4564851 w 5978347"/>
              <a:gd name="connsiteY4" fmla="*/ 7347761 h 8445500"/>
              <a:gd name="connsiteX5" fmla="*/ 1528177 w 5978347"/>
              <a:gd name="connsiteY5" fmla="*/ 8445500 h 8445500"/>
              <a:gd name="connsiteX6" fmla="*/ 0 w 5978347"/>
              <a:gd name="connsiteY6" fmla="*/ 8265360 h 8445500"/>
              <a:gd name="connsiteX7" fmla="*/ 252830 w 5978347"/>
              <a:gd name="connsiteY7" fmla="*/ 0 h 8445500"/>
              <a:gd name="connsiteX0" fmla="*/ 252830 w 5956989"/>
              <a:gd name="connsiteY0" fmla="*/ 0 h 8445500"/>
              <a:gd name="connsiteX1" fmla="*/ 3477126 w 5956989"/>
              <a:gd name="connsiteY1" fmla="*/ 252330 h 8445500"/>
              <a:gd name="connsiteX2" fmla="*/ 5750593 w 5956989"/>
              <a:gd name="connsiteY2" fmla="*/ 2658978 h 8445500"/>
              <a:gd name="connsiteX3" fmla="*/ 5764387 w 5956989"/>
              <a:gd name="connsiteY3" fmla="*/ 2655436 h 8445500"/>
              <a:gd name="connsiteX4" fmla="*/ 4564851 w 5956989"/>
              <a:gd name="connsiteY4" fmla="*/ 7347761 h 8445500"/>
              <a:gd name="connsiteX5" fmla="*/ 1528177 w 5956989"/>
              <a:gd name="connsiteY5" fmla="*/ 8445500 h 8445500"/>
              <a:gd name="connsiteX6" fmla="*/ 0 w 5956989"/>
              <a:gd name="connsiteY6" fmla="*/ 8265360 h 8445500"/>
              <a:gd name="connsiteX7" fmla="*/ 252830 w 5956989"/>
              <a:gd name="connsiteY7" fmla="*/ 0 h 8445500"/>
              <a:gd name="connsiteX0" fmla="*/ 252830 w 6805891"/>
              <a:gd name="connsiteY0" fmla="*/ 0 h 8445500"/>
              <a:gd name="connsiteX1" fmla="*/ 3477126 w 6805891"/>
              <a:gd name="connsiteY1" fmla="*/ 252330 h 8445500"/>
              <a:gd name="connsiteX2" fmla="*/ 5750593 w 6805891"/>
              <a:gd name="connsiteY2" fmla="*/ 2658978 h 8445500"/>
              <a:gd name="connsiteX3" fmla="*/ 6791999 w 6805891"/>
              <a:gd name="connsiteY3" fmla="*/ 3979139 h 8445500"/>
              <a:gd name="connsiteX4" fmla="*/ 4564851 w 6805891"/>
              <a:gd name="connsiteY4" fmla="*/ 7347761 h 8445500"/>
              <a:gd name="connsiteX5" fmla="*/ 1528177 w 6805891"/>
              <a:gd name="connsiteY5" fmla="*/ 8445500 h 8445500"/>
              <a:gd name="connsiteX6" fmla="*/ 0 w 6805891"/>
              <a:gd name="connsiteY6" fmla="*/ 8265360 h 8445500"/>
              <a:gd name="connsiteX7" fmla="*/ 252830 w 6805891"/>
              <a:gd name="connsiteY7" fmla="*/ 0 h 8445500"/>
              <a:gd name="connsiteX0" fmla="*/ 252830 w 6791999"/>
              <a:gd name="connsiteY0" fmla="*/ 0 h 8445500"/>
              <a:gd name="connsiteX1" fmla="*/ 3477126 w 6791999"/>
              <a:gd name="connsiteY1" fmla="*/ 252330 h 8445500"/>
              <a:gd name="connsiteX2" fmla="*/ 5750593 w 6791999"/>
              <a:gd name="connsiteY2" fmla="*/ 2658978 h 8445500"/>
              <a:gd name="connsiteX3" fmla="*/ 6791999 w 6791999"/>
              <a:gd name="connsiteY3" fmla="*/ 3979139 h 8445500"/>
              <a:gd name="connsiteX4" fmla="*/ 4564851 w 6791999"/>
              <a:gd name="connsiteY4" fmla="*/ 7347761 h 8445500"/>
              <a:gd name="connsiteX5" fmla="*/ 1528177 w 6791999"/>
              <a:gd name="connsiteY5" fmla="*/ 8445500 h 8445500"/>
              <a:gd name="connsiteX6" fmla="*/ 0 w 6791999"/>
              <a:gd name="connsiteY6" fmla="*/ 8265360 h 8445500"/>
              <a:gd name="connsiteX7" fmla="*/ 252830 w 6791999"/>
              <a:gd name="connsiteY7" fmla="*/ 0 h 8445500"/>
              <a:gd name="connsiteX0" fmla="*/ 252830 w 5827377"/>
              <a:gd name="connsiteY0" fmla="*/ 0 h 8445500"/>
              <a:gd name="connsiteX1" fmla="*/ 3477126 w 5827377"/>
              <a:gd name="connsiteY1" fmla="*/ 252330 h 8445500"/>
              <a:gd name="connsiteX2" fmla="*/ 5750593 w 5827377"/>
              <a:gd name="connsiteY2" fmla="*/ 2658978 h 8445500"/>
              <a:gd name="connsiteX3" fmla="*/ 5294125 w 5827377"/>
              <a:gd name="connsiteY3" fmla="*/ 4902247 h 8445500"/>
              <a:gd name="connsiteX4" fmla="*/ 4564851 w 5827377"/>
              <a:gd name="connsiteY4" fmla="*/ 7347761 h 8445500"/>
              <a:gd name="connsiteX5" fmla="*/ 1528177 w 5827377"/>
              <a:gd name="connsiteY5" fmla="*/ 8445500 h 8445500"/>
              <a:gd name="connsiteX6" fmla="*/ 0 w 5827377"/>
              <a:gd name="connsiteY6" fmla="*/ 8265360 h 8445500"/>
              <a:gd name="connsiteX7" fmla="*/ 252830 w 5827377"/>
              <a:gd name="connsiteY7" fmla="*/ 0 h 8445500"/>
              <a:gd name="connsiteX0" fmla="*/ 252830 w 5867523"/>
              <a:gd name="connsiteY0" fmla="*/ 0 h 8445500"/>
              <a:gd name="connsiteX1" fmla="*/ 3477126 w 5867523"/>
              <a:gd name="connsiteY1" fmla="*/ 252330 h 8445500"/>
              <a:gd name="connsiteX2" fmla="*/ 5750593 w 5867523"/>
              <a:gd name="connsiteY2" fmla="*/ 2658978 h 8445500"/>
              <a:gd name="connsiteX3" fmla="*/ 5294125 w 5867523"/>
              <a:gd name="connsiteY3" fmla="*/ 4902247 h 8445500"/>
              <a:gd name="connsiteX4" fmla="*/ 4564851 w 5867523"/>
              <a:gd name="connsiteY4" fmla="*/ 7347761 h 8445500"/>
              <a:gd name="connsiteX5" fmla="*/ 1528177 w 5867523"/>
              <a:gd name="connsiteY5" fmla="*/ 8445500 h 8445500"/>
              <a:gd name="connsiteX6" fmla="*/ 0 w 5867523"/>
              <a:gd name="connsiteY6" fmla="*/ 8265360 h 8445500"/>
              <a:gd name="connsiteX7" fmla="*/ 252830 w 5867523"/>
              <a:gd name="connsiteY7" fmla="*/ 0 h 8445500"/>
              <a:gd name="connsiteX0" fmla="*/ 252830 w 5867523"/>
              <a:gd name="connsiteY0" fmla="*/ 0 h 8445500"/>
              <a:gd name="connsiteX1" fmla="*/ 3477126 w 5867523"/>
              <a:gd name="connsiteY1" fmla="*/ 252330 h 8445500"/>
              <a:gd name="connsiteX2" fmla="*/ 5750593 w 5867523"/>
              <a:gd name="connsiteY2" fmla="*/ 2658978 h 8445500"/>
              <a:gd name="connsiteX3" fmla="*/ 5294125 w 5867523"/>
              <a:gd name="connsiteY3" fmla="*/ 4902247 h 8445500"/>
              <a:gd name="connsiteX4" fmla="*/ 4564851 w 5867523"/>
              <a:gd name="connsiteY4" fmla="*/ 7347761 h 8445500"/>
              <a:gd name="connsiteX5" fmla="*/ 1528177 w 5867523"/>
              <a:gd name="connsiteY5" fmla="*/ 8445500 h 8445500"/>
              <a:gd name="connsiteX6" fmla="*/ 0 w 5867523"/>
              <a:gd name="connsiteY6" fmla="*/ 8265360 h 8445500"/>
              <a:gd name="connsiteX7" fmla="*/ 252830 w 5867523"/>
              <a:gd name="connsiteY7" fmla="*/ 0 h 8445500"/>
              <a:gd name="connsiteX0" fmla="*/ 252830 w 5867523"/>
              <a:gd name="connsiteY0" fmla="*/ 0 h 8445500"/>
              <a:gd name="connsiteX1" fmla="*/ 3477126 w 5867523"/>
              <a:gd name="connsiteY1" fmla="*/ 252330 h 8445500"/>
              <a:gd name="connsiteX2" fmla="*/ 5750593 w 5867523"/>
              <a:gd name="connsiteY2" fmla="*/ 2658978 h 8445500"/>
              <a:gd name="connsiteX3" fmla="*/ 5294125 w 5867523"/>
              <a:gd name="connsiteY3" fmla="*/ 4902247 h 8445500"/>
              <a:gd name="connsiteX4" fmla="*/ 4564851 w 5867523"/>
              <a:gd name="connsiteY4" fmla="*/ 7347761 h 8445500"/>
              <a:gd name="connsiteX5" fmla="*/ 1528177 w 5867523"/>
              <a:gd name="connsiteY5" fmla="*/ 8445500 h 8445500"/>
              <a:gd name="connsiteX6" fmla="*/ 0 w 5867523"/>
              <a:gd name="connsiteY6" fmla="*/ 8265360 h 8445500"/>
              <a:gd name="connsiteX7" fmla="*/ 252830 w 5867523"/>
              <a:gd name="connsiteY7" fmla="*/ 0 h 8445500"/>
              <a:gd name="connsiteX0" fmla="*/ 252830 w 5778046"/>
              <a:gd name="connsiteY0" fmla="*/ 0 h 8445500"/>
              <a:gd name="connsiteX1" fmla="*/ 3477126 w 5778046"/>
              <a:gd name="connsiteY1" fmla="*/ 252330 h 8445500"/>
              <a:gd name="connsiteX2" fmla="*/ 5750593 w 5778046"/>
              <a:gd name="connsiteY2" fmla="*/ 2658978 h 8445500"/>
              <a:gd name="connsiteX3" fmla="*/ 5294125 w 5778046"/>
              <a:gd name="connsiteY3" fmla="*/ 4902247 h 8445500"/>
              <a:gd name="connsiteX4" fmla="*/ 4564851 w 5778046"/>
              <a:gd name="connsiteY4" fmla="*/ 7347761 h 8445500"/>
              <a:gd name="connsiteX5" fmla="*/ 1528177 w 5778046"/>
              <a:gd name="connsiteY5" fmla="*/ 8445500 h 8445500"/>
              <a:gd name="connsiteX6" fmla="*/ 0 w 5778046"/>
              <a:gd name="connsiteY6" fmla="*/ 8265360 h 8445500"/>
              <a:gd name="connsiteX7" fmla="*/ 252830 w 5778046"/>
              <a:gd name="connsiteY7" fmla="*/ 0 h 8445500"/>
              <a:gd name="connsiteX0" fmla="*/ 252830 w 5807420"/>
              <a:gd name="connsiteY0" fmla="*/ 0 h 8445500"/>
              <a:gd name="connsiteX1" fmla="*/ 3477126 w 5807420"/>
              <a:gd name="connsiteY1" fmla="*/ 252330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07420"/>
              <a:gd name="connsiteY0" fmla="*/ 0 h 8445500"/>
              <a:gd name="connsiteX1" fmla="*/ 3477126 w 5807420"/>
              <a:gd name="connsiteY1" fmla="*/ 252330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07420"/>
              <a:gd name="connsiteY0" fmla="*/ 0 h 8445500"/>
              <a:gd name="connsiteX1" fmla="*/ 3477126 w 5807420"/>
              <a:gd name="connsiteY1" fmla="*/ 252330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07420"/>
              <a:gd name="connsiteY0" fmla="*/ 0 h 8445500"/>
              <a:gd name="connsiteX1" fmla="*/ 3407457 w 5807420"/>
              <a:gd name="connsiteY1" fmla="*/ 261038 h 8445500"/>
              <a:gd name="connsiteX2" fmla="*/ 5750593 w 5807420"/>
              <a:gd name="connsiteY2" fmla="*/ 2658978 h 8445500"/>
              <a:gd name="connsiteX3" fmla="*/ 5294125 w 5807420"/>
              <a:gd name="connsiteY3" fmla="*/ 4902247 h 8445500"/>
              <a:gd name="connsiteX4" fmla="*/ 4564851 w 5807420"/>
              <a:gd name="connsiteY4" fmla="*/ 7347761 h 8445500"/>
              <a:gd name="connsiteX5" fmla="*/ 1528177 w 5807420"/>
              <a:gd name="connsiteY5" fmla="*/ 8445500 h 8445500"/>
              <a:gd name="connsiteX6" fmla="*/ 0 w 5807420"/>
              <a:gd name="connsiteY6" fmla="*/ 8265360 h 8445500"/>
              <a:gd name="connsiteX7" fmla="*/ 252830 w 5807420"/>
              <a:gd name="connsiteY7" fmla="*/ 0 h 8445500"/>
              <a:gd name="connsiteX0" fmla="*/ 252830 w 5820759"/>
              <a:gd name="connsiteY0" fmla="*/ 0 h 8445500"/>
              <a:gd name="connsiteX1" fmla="*/ 3407457 w 5820759"/>
              <a:gd name="connsiteY1" fmla="*/ 261038 h 8445500"/>
              <a:gd name="connsiteX2" fmla="*/ 5750593 w 5820759"/>
              <a:gd name="connsiteY2" fmla="*/ 2658978 h 8445500"/>
              <a:gd name="connsiteX3" fmla="*/ 5424754 w 5820759"/>
              <a:gd name="connsiteY3" fmla="*/ 4379733 h 8445500"/>
              <a:gd name="connsiteX4" fmla="*/ 4564851 w 5820759"/>
              <a:gd name="connsiteY4" fmla="*/ 7347761 h 8445500"/>
              <a:gd name="connsiteX5" fmla="*/ 1528177 w 5820759"/>
              <a:gd name="connsiteY5" fmla="*/ 8445500 h 8445500"/>
              <a:gd name="connsiteX6" fmla="*/ 0 w 5820759"/>
              <a:gd name="connsiteY6" fmla="*/ 8265360 h 8445500"/>
              <a:gd name="connsiteX7" fmla="*/ 252830 w 5820759"/>
              <a:gd name="connsiteY7" fmla="*/ 0 h 8445500"/>
              <a:gd name="connsiteX0" fmla="*/ 252830 w 5812696"/>
              <a:gd name="connsiteY0" fmla="*/ 0 h 8445500"/>
              <a:gd name="connsiteX1" fmla="*/ 3407457 w 5812696"/>
              <a:gd name="connsiteY1" fmla="*/ 261038 h 8445500"/>
              <a:gd name="connsiteX2" fmla="*/ 5750593 w 5812696"/>
              <a:gd name="connsiteY2" fmla="*/ 2658978 h 8445500"/>
              <a:gd name="connsiteX3" fmla="*/ 5424754 w 5812696"/>
              <a:gd name="connsiteY3" fmla="*/ 4379733 h 8445500"/>
              <a:gd name="connsiteX4" fmla="*/ 4564851 w 5812696"/>
              <a:gd name="connsiteY4" fmla="*/ 7347761 h 8445500"/>
              <a:gd name="connsiteX5" fmla="*/ 1528177 w 5812696"/>
              <a:gd name="connsiteY5" fmla="*/ 8445500 h 8445500"/>
              <a:gd name="connsiteX6" fmla="*/ 0 w 5812696"/>
              <a:gd name="connsiteY6" fmla="*/ 8265360 h 8445500"/>
              <a:gd name="connsiteX7" fmla="*/ 252830 w 5812696"/>
              <a:gd name="connsiteY7" fmla="*/ 0 h 8445500"/>
              <a:gd name="connsiteX0" fmla="*/ 252830 w 5812696"/>
              <a:gd name="connsiteY0" fmla="*/ 0 h 8445500"/>
              <a:gd name="connsiteX1" fmla="*/ 3407457 w 5812696"/>
              <a:gd name="connsiteY1" fmla="*/ 261038 h 8445500"/>
              <a:gd name="connsiteX2" fmla="*/ 5750593 w 5812696"/>
              <a:gd name="connsiteY2" fmla="*/ 2658978 h 8445500"/>
              <a:gd name="connsiteX3" fmla="*/ 5424754 w 5812696"/>
              <a:gd name="connsiteY3" fmla="*/ 4379733 h 8445500"/>
              <a:gd name="connsiteX4" fmla="*/ 4564851 w 5812696"/>
              <a:gd name="connsiteY4" fmla="*/ 7347761 h 8445500"/>
              <a:gd name="connsiteX5" fmla="*/ 1528177 w 5812696"/>
              <a:gd name="connsiteY5" fmla="*/ 8445500 h 8445500"/>
              <a:gd name="connsiteX6" fmla="*/ 0 w 5812696"/>
              <a:gd name="connsiteY6" fmla="*/ 8265360 h 8445500"/>
              <a:gd name="connsiteX7" fmla="*/ 252830 w 5812696"/>
              <a:gd name="connsiteY7" fmla="*/ 0 h 8445500"/>
              <a:gd name="connsiteX0" fmla="*/ 252830 w 5761013"/>
              <a:gd name="connsiteY0" fmla="*/ 0 h 8445500"/>
              <a:gd name="connsiteX1" fmla="*/ 3407457 w 5761013"/>
              <a:gd name="connsiteY1" fmla="*/ 261038 h 8445500"/>
              <a:gd name="connsiteX2" fmla="*/ 5750593 w 5761013"/>
              <a:gd name="connsiteY2" fmla="*/ 2658978 h 8445500"/>
              <a:gd name="connsiteX3" fmla="*/ 5424754 w 5761013"/>
              <a:gd name="connsiteY3" fmla="*/ 4379733 h 8445500"/>
              <a:gd name="connsiteX4" fmla="*/ 4564851 w 5761013"/>
              <a:gd name="connsiteY4" fmla="*/ 7347761 h 8445500"/>
              <a:gd name="connsiteX5" fmla="*/ 1528177 w 5761013"/>
              <a:gd name="connsiteY5" fmla="*/ 8445500 h 8445500"/>
              <a:gd name="connsiteX6" fmla="*/ 0 w 5761013"/>
              <a:gd name="connsiteY6" fmla="*/ 8265360 h 8445500"/>
              <a:gd name="connsiteX7" fmla="*/ 252830 w 5761013"/>
              <a:gd name="connsiteY7" fmla="*/ 0 h 8445500"/>
              <a:gd name="connsiteX0" fmla="*/ 252830 w 5691988"/>
              <a:gd name="connsiteY0" fmla="*/ 0 h 8445500"/>
              <a:gd name="connsiteX1" fmla="*/ 3407457 w 5691988"/>
              <a:gd name="connsiteY1" fmla="*/ 261038 h 8445500"/>
              <a:gd name="connsiteX2" fmla="*/ 5678876 w 5691988"/>
              <a:gd name="connsiteY2" fmla="*/ 2497613 h 8445500"/>
              <a:gd name="connsiteX3" fmla="*/ 5424754 w 5691988"/>
              <a:gd name="connsiteY3" fmla="*/ 4379733 h 8445500"/>
              <a:gd name="connsiteX4" fmla="*/ 4564851 w 5691988"/>
              <a:gd name="connsiteY4" fmla="*/ 7347761 h 8445500"/>
              <a:gd name="connsiteX5" fmla="*/ 1528177 w 5691988"/>
              <a:gd name="connsiteY5" fmla="*/ 8445500 h 8445500"/>
              <a:gd name="connsiteX6" fmla="*/ 0 w 5691988"/>
              <a:gd name="connsiteY6" fmla="*/ 8265360 h 8445500"/>
              <a:gd name="connsiteX7" fmla="*/ 252830 w 5691988"/>
              <a:gd name="connsiteY7" fmla="*/ 0 h 8445500"/>
              <a:gd name="connsiteX0" fmla="*/ 252830 w 5790632"/>
              <a:gd name="connsiteY0" fmla="*/ 0 h 8445500"/>
              <a:gd name="connsiteX1" fmla="*/ 3407457 w 5790632"/>
              <a:gd name="connsiteY1" fmla="*/ 261038 h 8445500"/>
              <a:gd name="connsiteX2" fmla="*/ 5678876 w 5790632"/>
              <a:gd name="connsiteY2" fmla="*/ 2497613 h 8445500"/>
              <a:gd name="connsiteX3" fmla="*/ 5747484 w 5790632"/>
              <a:gd name="connsiteY3" fmla="*/ 3459356 h 8445500"/>
              <a:gd name="connsiteX4" fmla="*/ 4564851 w 5790632"/>
              <a:gd name="connsiteY4" fmla="*/ 7347761 h 8445500"/>
              <a:gd name="connsiteX5" fmla="*/ 1528177 w 5790632"/>
              <a:gd name="connsiteY5" fmla="*/ 8445500 h 8445500"/>
              <a:gd name="connsiteX6" fmla="*/ 0 w 5790632"/>
              <a:gd name="connsiteY6" fmla="*/ 8265360 h 8445500"/>
              <a:gd name="connsiteX7" fmla="*/ 252830 w 5790632"/>
              <a:gd name="connsiteY7" fmla="*/ 0 h 8445500"/>
              <a:gd name="connsiteX0" fmla="*/ 252830 w 5845329"/>
              <a:gd name="connsiteY0" fmla="*/ 0 h 8445500"/>
              <a:gd name="connsiteX1" fmla="*/ 3407457 w 5845329"/>
              <a:gd name="connsiteY1" fmla="*/ 261038 h 8445500"/>
              <a:gd name="connsiteX2" fmla="*/ 5678876 w 5845329"/>
              <a:gd name="connsiteY2" fmla="*/ 2497613 h 8445500"/>
              <a:gd name="connsiteX3" fmla="*/ 5747484 w 5845329"/>
              <a:gd name="connsiteY3" fmla="*/ 3459356 h 8445500"/>
              <a:gd name="connsiteX4" fmla="*/ 5757387 w 5845329"/>
              <a:gd name="connsiteY4" fmla="*/ 3467041 h 8445500"/>
              <a:gd name="connsiteX5" fmla="*/ 4564851 w 5845329"/>
              <a:gd name="connsiteY5" fmla="*/ 7347761 h 8445500"/>
              <a:gd name="connsiteX6" fmla="*/ 1528177 w 5845329"/>
              <a:gd name="connsiteY6" fmla="*/ 8445500 h 8445500"/>
              <a:gd name="connsiteX7" fmla="*/ 0 w 5845329"/>
              <a:gd name="connsiteY7" fmla="*/ 8265360 h 8445500"/>
              <a:gd name="connsiteX8" fmla="*/ 252830 w 5845329"/>
              <a:gd name="connsiteY8" fmla="*/ 0 h 8445500"/>
              <a:gd name="connsiteX0" fmla="*/ 252830 w 5790632"/>
              <a:gd name="connsiteY0" fmla="*/ 0 h 8445500"/>
              <a:gd name="connsiteX1" fmla="*/ 3407457 w 5790632"/>
              <a:gd name="connsiteY1" fmla="*/ 261038 h 8445500"/>
              <a:gd name="connsiteX2" fmla="*/ 5678876 w 5790632"/>
              <a:gd name="connsiteY2" fmla="*/ 2497613 h 8445500"/>
              <a:gd name="connsiteX3" fmla="*/ 5747484 w 5790632"/>
              <a:gd name="connsiteY3" fmla="*/ 3459356 h 8445500"/>
              <a:gd name="connsiteX4" fmla="*/ 5482470 w 5790632"/>
              <a:gd name="connsiteY4" fmla="*/ 4500971 h 8445500"/>
              <a:gd name="connsiteX5" fmla="*/ 4564851 w 5790632"/>
              <a:gd name="connsiteY5" fmla="*/ 7347761 h 8445500"/>
              <a:gd name="connsiteX6" fmla="*/ 1528177 w 5790632"/>
              <a:gd name="connsiteY6" fmla="*/ 8445500 h 8445500"/>
              <a:gd name="connsiteX7" fmla="*/ 0 w 5790632"/>
              <a:gd name="connsiteY7" fmla="*/ 8265360 h 8445500"/>
              <a:gd name="connsiteX8" fmla="*/ 252830 w 5790632"/>
              <a:gd name="connsiteY8" fmla="*/ 0 h 8445500"/>
              <a:gd name="connsiteX0" fmla="*/ 252830 w 5732490"/>
              <a:gd name="connsiteY0" fmla="*/ 0 h 8445500"/>
              <a:gd name="connsiteX1" fmla="*/ 3407457 w 5732490"/>
              <a:gd name="connsiteY1" fmla="*/ 261038 h 8445500"/>
              <a:gd name="connsiteX2" fmla="*/ 5678876 w 5732490"/>
              <a:gd name="connsiteY2" fmla="*/ 2497613 h 8445500"/>
              <a:gd name="connsiteX3" fmla="*/ 5657837 w 5732490"/>
              <a:gd name="connsiteY3" fmla="*/ 3501191 h 8445500"/>
              <a:gd name="connsiteX4" fmla="*/ 5482470 w 5732490"/>
              <a:gd name="connsiteY4" fmla="*/ 4500971 h 8445500"/>
              <a:gd name="connsiteX5" fmla="*/ 4564851 w 5732490"/>
              <a:gd name="connsiteY5" fmla="*/ 7347761 h 8445500"/>
              <a:gd name="connsiteX6" fmla="*/ 1528177 w 5732490"/>
              <a:gd name="connsiteY6" fmla="*/ 8445500 h 8445500"/>
              <a:gd name="connsiteX7" fmla="*/ 0 w 5732490"/>
              <a:gd name="connsiteY7" fmla="*/ 8265360 h 8445500"/>
              <a:gd name="connsiteX8" fmla="*/ 252830 w 5732490"/>
              <a:gd name="connsiteY8" fmla="*/ 0 h 8445500"/>
              <a:gd name="connsiteX0" fmla="*/ 252830 w 5778348"/>
              <a:gd name="connsiteY0" fmla="*/ 0 h 8445500"/>
              <a:gd name="connsiteX1" fmla="*/ 3407457 w 5778348"/>
              <a:gd name="connsiteY1" fmla="*/ 261038 h 8445500"/>
              <a:gd name="connsiteX2" fmla="*/ 5678876 w 5778348"/>
              <a:gd name="connsiteY2" fmla="*/ 2497613 h 8445500"/>
              <a:gd name="connsiteX3" fmla="*/ 5657837 w 5778348"/>
              <a:gd name="connsiteY3" fmla="*/ 3501191 h 8445500"/>
              <a:gd name="connsiteX4" fmla="*/ 5482470 w 5778348"/>
              <a:gd name="connsiteY4" fmla="*/ 4500971 h 8445500"/>
              <a:gd name="connsiteX5" fmla="*/ 4564851 w 5778348"/>
              <a:gd name="connsiteY5" fmla="*/ 7347761 h 8445500"/>
              <a:gd name="connsiteX6" fmla="*/ 1528177 w 5778348"/>
              <a:gd name="connsiteY6" fmla="*/ 8445500 h 8445500"/>
              <a:gd name="connsiteX7" fmla="*/ 0 w 5778348"/>
              <a:gd name="connsiteY7" fmla="*/ 8265360 h 8445500"/>
              <a:gd name="connsiteX8" fmla="*/ 252830 w 5778348"/>
              <a:gd name="connsiteY8" fmla="*/ 0 h 8445500"/>
              <a:gd name="connsiteX0" fmla="*/ 252830 w 5778348"/>
              <a:gd name="connsiteY0" fmla="*/ 0 h 8445500"/>
              <a:gd name="connsiteX1" fmla="*/ 3407457 w 5778348"/>
              <a:gd name="connsiteY1" fmla="*/ 261038 h 8445500"/>
              <a:gd name="connsiteX2" fmla="*/ 5678876 w 5778348"/>
              <a:gd name="connsiteY2" fmla="*/ 2497613 h 8445500"/>
              <a:gd name="connsiteX3" fmla="*/ 5657837 w 5778348"/>
              <a:gd name="connsiteY3" fmla="*/ 3501191 h 8445500"/>
              <a:gd name="connsiteX4" fmla="*/ 5482470 w 5778348"/>
              <a:gd name="connsiteY4" fmla="*/ 4500971 h 8445500"/>
              <a:gd name="connsiteX5" fmla="*/ 4564851 w 5778348"/>
              <a:gd name="connsiteY5" fmla="*/ 7347761 h 8445500"/>
              <a:gd name="connsiteX6" fmla="*/ 1528177 w 5778348"/>
              <a:gd name="connsiteY6" fmla="*/ 8445500 h 8445500"/>
              <a:gd name="connsiteX7" fmla="*/ 0 w 5778348"/>
              <a:gd name="connsiteY7" fmla="*/ 8265360 h 8445500"/>
              <a:gd name="connsiteX8" fmla="*/ 252830 w 5778348"/>
              <a:gd name="connsiteY8" fmla="*/ 0 h 8445500"/>
              <a:gd name="connsiteX0" fmla="*/ 252830 w 5778348"/>
              <a:gd name="connsiteY0" fmla="*/ 0 h 8445500"/>
              <a:gd name="connsiteX1" fmla="*/ 3407457 w 5778348"/>
              <a:gd name="connsiteY1" fmla="*/ 261038 h 8445500"/>
              <a:gd name="connsiteX2" fmla="*/ 5678876 w 5778348"/>
              <a:gd name="connsiteY2" fmla="*/ 2497613 h 8445500"/>
              <a:gd name="connsiteX3" fmla="*/ 5657837 w 5778348"/>
              <a:gd name="connsiteY3" fmla="*/ 3501191 h 8445500"/>
              <a:gd name="connsiteX4" fmla="*/ 5482470 w 5778348"/>
              <a:gd name="connsiteY4" fmla="*/ 4500971 h 8445500"/>
              <a:gd name="connsiteX5" fmla="*/ 4564851 w 5778348"/>
              <a:gd name="connsiteY5" fmla="*/ 7347761 h 8445500"/>
              <a:gd name="connsiteX6" fmla="*/ 1528177 w 5778348"/>
              <a:gd name="connsiteY6" fmla="*/ 8445500 h 8445500"/>
              <a:gd name="connsiteX7" fmla="*/ 0 w 5778348"/>
              <a:gd name="connsiteY7" fmla="*/ 8265360 h 8445500"/>
              <a:gd name="connsiteX8" fmla="*/ 252830 w 5778348"/>
              <a:gd name="connsiteY8" fmla="*/ 0 h 8445500"/>
              <a:gd name="connsiteX0" fmla="*/ 252830 w 5796258"/>
              <a:gd name="connsiteY0" fmla="*/ 0 h 8445500"/>
              <a:gd name="connsiteX1" fmla="*/ 3407457 w 5796258"/>
              <a:gd name="connsiteY1" fmla="*/ 261038 h 8445500"/>
              <a:gd name="connsiteX2" fmla="*/ 5678876 w 5796258"/>
              <a:gd name="connsiteY2" fmla="*/ 2497613 h 8445500"/>
              <a:gd name="connsiteX3" fmla="*/ 5657837 w 5796258"/>
              <a:gd name="connsiteY3" fmla="*/ 3501191 h 8445500"/>
              <a:gd name="connsiteX4" fmla="*/ 5482470 w 5796258"/>
              <a:gd name="connsiteY4" fmla="*/ 4500971 h 8445500"/>
              <a:gd name="connsiteX5" fmla="*/ 4564851 w 5796258"/>
              <a:gd name="connsiteY5" fmla="*/ 7347761 h 8445500"/>
              <a:gd name="connsiteX6" fmla="*/ 1528177 w 5796258"/>
              <a:gd name="connsiteY6" fmla="*/ 8445500 h 8445500"/>
              <a:gd name="connsiteX7" fmla="*/ 0 w 5796258"/>
              <a:gd name="connsiteY7" fmla="*/ 8265360 h 8445500"/>
              <a:gd name="connsiteX8" fmla="*/ 252830 w 5796258"/>
              <a:gd name="connsiteY8" fmla="*/ 0 h 8445500"/>
              <a:gd name="connsiteX0" fmla="*/ 252830 w 5828728"/>
              <a:gd name="connsiteY0" fmla="*/ 0 h 8445500"/>
              <a:gd name="connsiteX1" fmla="*/ 3407457 w 5828728"/>
              <a:gd name="connsiteY1" fmla="*/ 261038 h 8445500"/>
              <a:gd name="connsiteX2" fmla="*/ 5678876 w 5828728"/>
              <a:gd name="connsiteY2" fmla="*/ 2497613 h 8445500"/>
              <a:gd name="connsiteX3" fmla="*/ 5705648 w 5828728"/>
              <a:gd name="connsiteY3" fmla="*/ 3297991 h 8445500"/>
              <a:gd name="connsiteX4" fmla="*/ 5482470 w 5828728"/>
              <a:gd name="connsiteY4" fmla="*/ 4500971 h 8445500"/>
              <a:gd name="connsiteX5" fmla="*/ 4564851 w 5828728"/>
              <a:gd name="connsiteY5" fmla="*/ 7347761 h 8445500"/>
              <a:gd name="connsiteX6" fmla="*/ 1528177 w 5828728"/>
              <a:gd name="connsiteY6" fmla="*/ 8445500 h 8445500"/>
              <a:gd name="connsiteX7" fmla="*/ 0 w 5828728"/>
              <a:gd name="connsiteY7" fmla="*/ 8265360 h 8445500"/>
              <a:gd name="connsiteX8" fmla="*/ 252830 w 58287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482470 w 5799628"/>
              <a:gd name="connsiteY4" fmla="*/ 4500971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482470 w 5799628"/>
              <a:gd name="connsiteY4" fmla="*/ 4500971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482470 w 5799628"/>
              <a:gd name="connsiteY4" fmla="*/ 4500971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1528177 w 5799628"/>
              <a:gd name="connsiteY6" fmla="*/ 8445500 h 8445500"/>
              <a:gd name="connsiteX7" fmla="*/ 0 w 5799628"/>
              <a:gd name="connsiteY7" fmla="*/ 8265360 h 8445500"/>
              <a:gd name="connsiteX8" fmla="*/ 252830 w 5799628"/>
              <a:gd name="connsiteY8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4562093 w 5799628"/>
              <a:gd name="connsiteY6" fmla="*/ 7357723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863272"/>
              <a:gd name="connsiteY0" fmla="*/ 0 h 8445500"/>
              <a:gd name="connsiteX1" fmla="*/ 3407457 w 5863272"/>
              <a:gd name="connsiteY1" fmla="*/ 261038 h 8445500"/>
              <a:gd name="connsiteX2" fmla="*/ 5678876 w 5863272"/>
              <a:gd name="connsiteY2" fmla="*/ 2497613 h 8445500"/>
              <a:gd name="connsiteX3" fmla="*/ 5705648 w 5863272"/>
              <a:gd name="connsiteY3" fmla="*/ 3297991 h 8445500"/>
              <a:gd name="connsiteX4" fmla="*/ 5356964 w 5863272"/>
              <a:gd name="connsiteY4" fmla="*/ 4620500 h 8445500"/>
              <a:gd name="connsiteX5" fmla="*/ 4564851 w 5863272"/>
              <a:gd name="connsiteY5" fmla="*/ 7347761 h 8445500"/>
              <a:gd name="connsiteX6" fmla="*/ 5775317 w 5863272"/>
              <a:gd name="connsiteY6" fmla="*/ 7417488 h 8445500"/>
              <a:gd name="connsiteX7" fmla="*/ 1528177 w 5863272"/>
              <a:gd name="connsiteY7" fmla="*/ 8445500 h 8445500"/>
              <a:gd name="connsiteX8" fmla="*/ 0 w 5863272"/>
              <a:gd name="connsiteY8" fmla="*/ 8265360 h 8445500"/>
              <a:gd name="connsiteX9" fmla="*/ 252830 w 5863272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564851 w 5799628"/>
              <a:gd name="connsiteY5" fmla="*/ 7347761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881604 w 5799628"/>
              <a:gd name="connsiteY5" fmla="*/ 6283949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881604 w 5799628"/>
              <a:gd name="connsiteY5" fmla="*/ 6283949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899533 w 5799628"/>
              <a:gd name="connsiteY5" fmla="*/ 6343714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5775317 w 5799628"/>
              <a:gd name="connsiteY6" fmla="*/ 7417488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9628"/>
              <a:gd name="connsiteY0" fmla="*/ 0 h 8445500"/>
              <a:gd name="connsiteX1" fmla="*/ 3407457 w 5799628"/>
              <a:gd name="connsiteY1" fmla="*/ 261038 h 8445500"/>
              <a:gd name="connsiteX2" fmla="*/ 5678876 w 5799628"/>
              <a:gd name="connsiteY2" fmla="*/ 2497613 h 8445500"/>
              <a:gd name="connsiteX3" fmla="*/ 5705648 w 5799628"/>
              <a:gd name="connsiteY3" fmla="*/ 3297991 h 8445500"/>
              <a:gd name="connsiteX4" fmla="*/ 5356964 w 5799628"/>
              <a:gd name="connsiteY4" fmla="*/ 4620500 h 8445500"/>
              <a:gd name="connsiteX5" fmla="*/ 4941369 w 5799628"/>
              <a:gd name="connsiteY5" fmla="*/ 6110632 h 8445500"/>
              <a:gd name="connsiteX6" fmla="*/ 4466470 w 5799628"/>
              <a:gd name="connsiteY6" fmla="*/ 7465299 h 8445500"/>
              <a:gd name="connsiteX7" fmla="*/ 1528177 w 5799628"/>
              <a:gd name="connsiteY7" fmla="*/ 8445500 h 8445500"/>
              <a:gd name="connsiteX8" fmla="*/ 0 w 5799628"/>
              <a:gd name="connsiteY8" fmla="*/ 8265360 h 8445500"/>
              <a:gd name="connsiteX9" fmla="*/ 252830 w 5799628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56964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56964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0 w 5796987"/>
              <a:gd name="connsiteY8" fmla="*/ 8265360 h 8445500"/>
              <a:gd name="connsiteX9" fmla="*/ 252830 w 5796987"/>
              <a:gd name="connsiteY9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1537999 w 5796987"/>
              <a:gd name="connsiteY8" fmla="*/ 8445441 h 8445500"/>
              <a:gd name="connsiteX9" fmla="*/ 0 w 5796987"/>
              <a:gd name="connsiteY9" fmla="*/ 8265360 h 8445500"/>
              <a:gd name="connsiteX10" fmla="*/ 252830 w 5796987"/>
              <a:gd name="connsiteY10" fmla="*/ 0 h 8445500"/>
              <a:gd name="connsiteX0" fmla="*/ 252830 w 5796987"/>
              <a:gd name="connsiteY0" fmla="*/ 0 h 8445500"/>
              <a:gd name="connsiteX1" fmla="*/ 3407457 w 5796987"/>
              <a:gd name="connsiteY1" fmla="*/ 261038 h 8445500"/>
              <a:gd name="connsiteX2" fmla="*/ 5678876 w 5796987"/>
              <a:gd name="connsiteY2" fmla="*/ 2497613 h 8445500"/>
              <a:gd name="connsiteX3" fmla="*/ 5705648 w 5796987"/>
              <a:gd name="connsiteY3" fmla="*/ 3297991 h 8445500"/>
              <a:gd name="connsiteX4" fmla="*/ 5345011 w 5796987"/>
              <a:gd name="connsiteY4" fmla="*/ 4620500 h 8445500"/>
              <a:gd name="connsiteX5" fmla="*/ 4941369 w 5796987"/>
              <a:gd name="connsiteY5" fmla="*/ 6110632 h 8445500"/>
              <a:gd name="connsiteX6" fmla="*/ 4466470 w 5796987"/>
              <a:gd name="connsiteY6" fmla="*/ 7465299 h 8445500"/>
              <a:gd name="connsiteX7" fmla="*/ 1528177 w 5796987"/>
              <a:gd name="connsiteY7" fmla="*/ 8445500 h 8445500"/>
              <a:gd name="connsiteX8" fmla="*/ 1227222 w 5796987"/>
              <a:gd name="connsiteY8" fmla="*/ 8212359 h 8445500"/>
              <a:gd name="connsiteX9" fmla="*/ 0 w 5796987"/>
              <a:gd name="connsiteY9" fmla="*/ 8265360 h 8445500"/>
              <a:gd name="connsiteX10" fmla="*/ 252830 w 5796987"/>
              <a:gd name="connsiteY10" fmla="*/ 0 h 844550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799236 w 5796987"/>
              <a:gd name="connsiteY7" fmla="*/ 7722347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339048 w 5796987"/>
              <a:gd name="connsiteY7" fmla="*/ 7913594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165730 w 5796987"/>
              <a:gd name="connsiteY7" fmla="*/ 7931523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165730 w 5796987"/>
              <a:gd name="connsiteY7" fmla="*/ 7931523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96987"/>
              <a:gd name="connsiteY0" fmla="*/ 0 h 8265360"/>
              <a:gd name="connsiteX1" fmla="*/ 3407457 w 5796987"/>
              <a:gd name="connsiteY1" fmla="*/ 261038 h 8265360"/>
              <a:gd name="connsiteX2" fmla="*/ 5678876 w 5796987"/>
              <a:gd name="connsiteY2" fmla="*/ 2497613 h 8265360"/>
              <a:gd name="connsiteX3" fmla="*/ 5705648 w 5796987"/>
              <a:gd name="connsiteY3" fmla="*/ 3297991 h 8265360"/>
              <a:gd name="connsiteX4" fmla="*/ 5345011 w 5796987"/>
              <a:gd name="connsiteY4" fmla="*/ 4620500 h 8265360"/>
              <a:gd name="connsiteX5" fmla="*/ 4941369 w 5796987"/>
              <a:gd name="connsiteY5" fmla="*/ 6110632 h 8265360"/>
              <a:gd name="connsiteX6" fmla="*/ 4466470 w 5796987"/>
              <a:gd name="connsiteY6" fmla="*/ 7465299 h 8265360"/>
              <a:gd name="connsiteX7" fmla="*/ 3111942 w 5796987"/>
              <a:gd name="connsiteY7" fmla="*/ 7931523 h 8265360"/>
              <a:gd name="connsiteX8" fmla="*/ 1227222 w 5796987"/>
              <a:gd name="connsiteY8" fmla="*/ 8212359 h 8265360"/>
              <a:gd name="connsiteX9" fmla="*/ 0 w 5796987"/>
              <a:gd name="connsiteY9" fmla="*/ 8265360 h 8265360"/>
              <a:gd name="connsiteX10" fmla="*/ 252830 w 5796987"/>
              <a:gd name="connsiteY10" fmla="*/ 0 h 8265360"/>
              <a:gd name="connsiteX0" fmla="*/ 252830 w 5789577"/>
              <a:gd name="connsiteY0" fmla="*/ 0 h 8265360"/>
              <a:gd name="connsiteX1" fmla="*/ 3407457 w 5789577"/>
              <a:gd name="connsiteY1" fmla="*/ 261038 h 8265360"/>
              <a:gd name="connsiteX2" fmla="*/ 5678876 w 5789577"/>
              <a:gd name="connsiteY2" fmla="*/ 2497613 h 8265360"/>
              <a:gd name="connsiteX3" fmla="*/ 5705648 w 5789577"/>
              <a:gd name="connsiteY3" fmla="*/ 3297991 h 8265360"/>
              <a:gd name="connsiteX4" fmla="*/ 5345011 w 5789577"/>
              <a:gd name="connsiteY4" fmla="*/ 4620500 h 8265360"/>
              <a:gd name="connsiteX5" fmla="*/ 4941369 w 5789577"/>
              <a:gd name="connsiteY5" fmla="*/ 6110632 h 8265360"/>
              <a:gd name="connsiteX6" fmla="*/ 4466470 w 5789577"/>
              <a:gd name="connsiteY6" fmla="*/ 7465299 h 8265360"/>
              <a:gd name="connsiteX7" fmla="*/ 3111942 w 5789577"/>
              <a:gd name="connsiteY7" fmla="*/ 7931523 h 8265360"/>
              <a:gd name="connsiteX8" fmla="*/ 1227222 w 5789577"/>
              <a:gd name="connsiteY8" fmla="*/ 8212359 h 8265360"/>
              <a:gd name="connsiteX9" fmla="*/ 0 w 5789577"/>
              <a:gd name="connsiteY9" fmla="*/ 8265360 h 8265360"/>
              <a:gd name="connsiteX10" fmla="*/ 252830 w 5789577"/>
              <a:gd name="connsiteY10" fmla="*/ 0 h 8265360"/>
              <a:gd name="connsiteX0" fmla="*/ 2145130 w 5789577"/>
              <a:gd name="connsiteY0" fmla="*/ 659785 h 8010745"/>
              <a:gd name="connsiteX1" fmla="*/ 3407457 w 5789577"/>
              <a:gd name="connsiteY1" fmla="*/ 6423 h 8010745"/>
              <a:gd name="connsiteX2" fmla="*/ 5678876 w 5789577"/>
              <a:gd name="connsiteY2" fmla="*/ 2242998 h 8010745"/>
              <a:gd name="connsiteX3" fmla="*/ 5705648 w 5789577"/>
              <a:gd name="connsiteY3" fmla="*/ 3043376 h 8010745"/>
              <a:gd name="connsiteX4" fmla="*/ 5345011 w 5789577"/>
              <a:gd name="connsiteY4" fmla="*/ 4365885 h 8010745"/>
              <a:gd name="connsiteX5" fmla="*/ 4941369 w 5789577"/>
              <a:gd name="connsiteY5" fmla="*/ 5856017 h 8010745"/>
              <a:gd name="connsiteX6" fmla="*/ 4466470 w 5789577"/>
              <a:gd name="connsiteY6" fmla="*/ 7210684 h 8010745"/>
              <a:gd name="connsiteX7" fmla="*/ 3111942 w 5789577"/>
              <a:gd name="connsiteY7" fmla="*/ 7676908 h 8010745"/>
              <a:gd name="connsiteX8" fmla="*/ 1227222 w 5789577"/>
              <a:gd name="connsiteY8" fmla="*/ 7957744 h 8010745"/>
              <a:gd name="connsiteX9" fmla="*/ 0 w 5789577"/>
              <a:gd name="connsiteY9" fmla="*/ 8010745 h 8010745"/>
              <a:gd name="connsiteX10" fmla="*/ 2145130 w 5789577"/>
              <a:gd name="connsiteY10" fmla="*/ 659785 h 8010745"/>
              <a:gd name="connsiteX0" fmla="*/ 2145130 w 5789577"/>
              <a:gd name="connsiteY0" fmla="*/ 659785 h 8010745"/>
              <a:gd name="connsiteX1" fmla="*/ 3407457 w 5789577"/>
              <a:gd name="connsiteY1" fmla="*/ 6423 h 8010745"/>
              <a:gd name="connsiteX2" fmla="*/ 5678876 w 5789577"/>
              <a:gd name="connsiteY2" fmla="*/ 2242998 h 8010745"/>
              <a:gd name="connsiteX3" fmla="*/ 5705648 w 5789577"/>
              <a:gd name="connsiteY3" fmla="*/ 3043376 h 8010745"/>
              <a:gd name="connsiteX4" fmla="*/ 5345011 w 5789577"/>
              <a:gd name="connsiteY4" fmla="*/ 4365885 h 8010745"/>
              <a:gd name="connsiteX5" fmla="*/ 4941369 w 5789577"/>
              <a:gd name="connsiteY5" fmla="*/ 5856017 h 8010745"/>
              <a:gd name="connsiteX6" fmla="*/ 4466470 w 5789577"/>
              <a:gd name="connsiteY6" fmla="*/ 7210684 h 8010745"/>
              <a:gd name="connsiteX7" fmla="*/ 3111942 w 5789577"/>
              <a:gd name="connsiteY7" fmla="*/ 7676908 h 8010745"/>
              <a:gd name="connsiteX8" fmla="*/ 0 w 5789577"/>
              <a:gd name="connsiteY8" fmla="*/ 8010745 h 8010745"/>
              <a:gd name="connsiteX9" fmla="*/ 2145130 w 5789577"/>
              <a:gd name="connsiteY9" fmla="*/ 659785 h 8010745"/>
              <a:gd name="connsiteX0" fmla="*/ 11530 w 3655977"/>
              <a:gd name="connsiteY0" fmla="*/ 659785 h 7690070"/>
              <a:gd name="connsiteX1" fmla="*/ 1273857 w 3655977"/>
              <a:gd name="connsiteY1" fmla="*/ 6423 h 7690070"/>
              <a:gd name="connsiteX2" fmla="*/ 3545276 w 3655977"/>
              <a:gd name="connsiteY2" fmla="*/ 2242998 h 7690070"/>
              <a:gd name="connsiteX3" fmla="*/ 3572048 w 3655977"/>
              <a:gd name="connsiteY3" fmla="*/ 3043376 h 7690070"/>
              <a:gd name="connsiteX4" fmla="*/ 3211411 w 3655977"/>
              <a:gd name="connsiteY4" fmla="*/ 4365885 h 7690070"/>
              <a:gd name="connsiteX5" fmla="*/ 2807769 w 3655977"/>
              <a:gd name="connsiteY5" fmla="*/ 5856017 h 7690070"/>
              <a:gd name="connsiteX6" fmla="*/ 2332870 w 3655977"/>
              <a:gd name="connsiteY6" fmla="*/ 7210684 h 7690070"/>
              <a:gd name="connsiteX7" fmla="*/ 978342 w 3655977"/>
              <a:gd name="connsiteY7" fmla="*/ 7676908 h 7690070"/>
              <a:gd name="connsiteX8" fmla="*/ 0 w 3655977"/>
              <a:gd name="connsiteY8" fmla="*/ 7690070 h 7690070"/>
              <a:gd name="connsiteX9" fmla="*/ 11530 w 3655977"/>
              <a:gd name="connsiteY9" fmla="*/ 659785 h 7690070"/>
              <a:gd name="connsiteX0" fmla="*/ 21055 w 3665502"/>
              <a:gd name="connsiteY0" fmla="*/ 659785 h 7704357"/>
              <a:gd name="connsiteX1" fmla="*/ 1283382 w 3665502"/>
              <a:gd name="connsiteY1" fmla="*/ 6423 h 7704357"/>
              <a:gd name="connsiteX2" fmla="*/ 3554801 w 3665502"/>
              <a:gd name="connsiteY2" fmla="*/ 2242998 h 7704357"/>
              <a:gd name="connsiteX3" fmla="*/ 3581573 w 3665502"/>
              <a:gd name="connsiteY3" fmla="*/ 3043376 h 7704357"/>
              <a:gd name="connsiteX4" fmla="*/ 3220936 w 3665502"/>
              <a:gd name="connsiteY4" fmla="*/ 4365885 h 7704357"/>
              <a:gd name="connsiteX5" fmla="*/ 2817294 w 3665502"/>
              <a:gd name="connsiteY5" fmla="*/ 5856017 h 7704357"/>
              <a:gd name="connsiteX6" fmla="*/ 2342395 w 3665502"/>
              <a:gd name="connsiteY6" fmla="*/ 7210684 h 7704357"/>
              <a:gd name="connsiteX7" fmla="*/ 987867 w 3665502"/>
              <a:gd name="connsiteY7" fmla="*/ 7676908 h 7704357"/>
              <a:gd name="connsiteX8" fmla="*/ 0 w 3665502"/>
              <a:gd name="connsiteY8" fmla="*/ 7704357 h 7704357"/>
              <a:gd name="connsiteX9" fmla="*/ 21055 w 3665502"/>
              <a:gd name="connsiteY9" fmla="*/ 659785 h 7704357"/>
              <a:gd name="connsiteX0" fmla="*/ 864 w 3669124"/>
              <a:gd name="connsiteY0" fmla="*/ 797029 h 7703488"/>
              <a:gd name="connsiteX1" fmla="*/ 1287004 w 3669124"/>
              <a:gd name="connsiteY1" fmla="*/ 5554 h 7703488"/>
              <a:gd name="connsiteX2" fmla="*/ 3558423 w 3669124"/>
              <a:gd name="connsiteY2" fmla="*/ 2242129 h 7703488"/>
              <a:gd name="connsiteX3" fmla="*/ 3585195 w 3669124"/>
              <a:gd name="connsiteY3" fmla="*/ 3042507 h 7703488"/>
              <a:gd name="connsiteX4" fmla="*/ 3224558 w 3669124"/>
              <a:gd name="connsiteY4" fmla="*/ 4365016 h 7703488"/>
              <a:gd name="connsiteX5" fmla="*/ 2820916 w 3669124"/>
              <a:gd name="connsiteY5" fmla="*/ 5855148 h 7703488"/>
              <a:gd name="connsiteX6" fmla="*/ 2346017 w 3669124"/>
              <a:gd name="connsiteY6" fmla="*/ 7209815 h 7703488"/>
              <a:gd name="connsiteX7" fmla="*/ 991489 w 3669124"/>
              <a:gd name="connsiteY7" fmla="*/ 7676039 h 7703488"/>
              <a:gd name="connsiteX8" fmla="*/ 3622 w 3669124"/>
              <a:gd name="connsiteY8" fmla="*/ 7703488 h 7703488"/>
              <a:gd name="connsiteX9" fmla="*/ 864 w 3669124"/>
              <a:gd name="connsiteY9" fmla="*/ 797029 h 7703488"/>
              <a:gd name="connsiteX0" fmla="*/ 864 w 3669124"/>
              <a:gd name="connsiteY0" fmla="*/ 801399 h 7707858"/>
              <a:gd name="connsiteX1" fmla="*/ 1287004 w 3669124"/>
              <a:gd name="connsiteY1" fmla="*/ 9924 h 7707858"/>
              <a:gd name="connsiteX2" fmla="*/ 3558423 w 3669124"/>
              <a:gd name="connsiteY2" fmla="*/ 2246499 h 7707858"/>
              <a:gd name="connsiteX3" fmla="*/ 3585195 w 3669124"/>
              <a:gd name="connsiteY3" fmla="*/ 3046877 h 7707858"/>
              <a:gd name="connsiteX4" fmla="*/ 3224558 w 3669124"/>
              <a:gd name="connsiteY4" fmla="*/ 4369386 h 7707858"/>
              <a:gd name="connsiteX5" fmla="*/ 2820916 w 3669124"/>
              <a:gd name="connsiteY5" fmla="*/ 5859518 h 7707858"/>
              <a:gd name="connsiteX6" fmla="*/ 2346017 w 3669124"/>
              <a:gd name="connsiteY6" fmla="*/ 7214185 h 7707858"/>
              <a:gd name="connsiteX7" fmla="*/ 991489 w 3669124"/>
              <a:gd name="connsiteY7" fmla="*/ 7680409 h 7707858"/>
              <a:gd name="connsiteX8" fmla="*/ 3622 w 3669124"/>
              <a:gd name="connsiteY8" fmla="*/ 7707858 h 7707858"/>
              <a:gd name="connsiteX9" fmla="*/ 864 w 3669124"/>
              <a:gd name="connsiteY9" fmla="*/ 801399 h 7707858"/>
              <a:gd name="connsiteX0" fmla="*/ 864 w 3669124"/>
              <a:gd name="connsiteY0" fmla="*/ 185037 h 7091496"/>
              <a:gd name="connsiteX1" fmla="*/ 2129967 w 3669124"/>
              <a:gd name="connsiteY1" fmla="*/ 193662 h 7091496"/>
              <a:gd name="connsiteX2" fmla="*/ 3558423 w 3669124"/>
              <a:gd name="connsiteY2" fmla="*/ 1630137 h 7091496"/>
              <a:gd name="connsiteX3" fmla="*/ 3585195 w 3669124"/>
              <a:gd name="connsiteY3" fmla="*/ 2430515 h 7091496"/>
              <a:gd name="connsiteX4" fmla="*/ 3224558 w 3669124"/>
              <a:gd name="connsiteY4" fmla="*/ 3753024 h 7091496"/>
              <a:gd name="connsiteX5" fmla="*/ 2820916 w 3669124"/>
              <a:gd name="connsiteY5" fmla="*/ 5243156 h 7091496"/>
              <a:gd name="connsiteX6" fmla="*/ 2346017 w 3669124"/>
              <a:gd name="connsiteY6" fmla="*/ 6597823 h 7091496"/>
              <a:gd name="connsiteX7" fmla="*/ 991489 w 3669124"/>
              <a:gd name="connsiteY7" fmla="*/ 7064047 h 7091496"/>
              <a:gd name="connsiteX8" fmla="*/ 3622 w 3669124"/>
              <a:gd name="connsiteY8" fmla="*/ 7091496 h 7091496"/>
              <a:gd name="connsiteX9" fmla="*/ 864 w 3669124"/>
              <a:gd name="connsiteY9" fmla="*/ 185037 h 7091496"/>
              <a:gd name="connsiteX0" fmla="*/ 864 w 3669124"/>
              <a:gd name="connsiteY0" fmla="*/ 599086 h 7505545"/>
              <a:gd name="connsiteX1" fmla="*/ 759358 w 3669124"/>
              <a:gd name="connsiteY1" fmla="*/ 350348 h 7505545"/>
              <a:gd name="connsiteX2" fmla="*/ 2129967 w 3669124"/>
              <a:gd name="connsiteY2" fmla="*/ 607711 h 7505545"/>
              <a:gd name="connsiteX3" fmla="*/ 3558423 w 3669124"/>
              <a:gd name="connsiteY3" fmla="*/ 2044186 h 7505545"/>
              <a:gd name="connsiteX4" fmla="*/ 3585195 w 3669124"/>
              <a:gd name="connsiteY4" fmla="*/ 2844564 h 7505545"/>
              <a:gd name="connsiteX5" fmla="*/ 3224558 w 3669124"/>
              <a:gd name="connsiteY5" fmla="*/ 4167073 h 7505545"/>
              <a:gd name="connsiteX6" fmla="*/ 2820916 w 3669124"/>
              <a:gd name="connsiteY6" fmla="*/ 5657205 h 7505545"/>
              <a:gd name="connsiteX7" fmla="*/ 2346017 w 3669124"/>
              <a:gd name="connsiteY7" fmla="*/ 7011872 h 7505545"/>
              <a:gd name="connsiteX8" fmla="*/ 991489 w 3669124"/>
              <a:gd name="connsiteY8" fmla="*/ 7478096 h 7505545"/>
              <a:gd name="connsiteX9" fmla="*/ 3622 w 3669124"/>
              <a:gd name="connsiteY9" fmla="*/ 7505545 h 7505545"/>
              <a:gd name="connsiteX10" fmla="*/ 864 w 3669124"/>
              <a:gd name="connsiteY10" fmla="*/ 599086 h 7505545"/>
              <a:gd name="connsiteX0" fmla="*/ 864 w 3669124"/>
              <a:gd name="connsiteY0" fmla="*/ 566147 h 7472606"/>
              <a:gd name="connsiteX1" fmla="*/ 2129967 w 3669124"/>
              <a:gd name="connsiteY1" fmla="*/ 574772 h 7472606"/>
              <a:gd name="connsiteX2" fmla="*/ 3558423 w 3669124"/>
              <a:gd name="connsiteY2" fmla="*/ 2011247 h 7472606"/>
              <a:gd name="connsiteX3" fmla="*/ 3585195 w 3669124"/>
              <a:gd name="connsiteY3" fmla="*/ 2811625 h 7472606"/>
              <a:gd name="connsiteX4" fmla="*/ 3224558 w 3669124"/>
              <a:gd name="connsiteY4" fmla="*/ 4134134 h 7472606"/>
              <a:gd name="connsiteX5" fmla="*/ 2820916 w 3669124"/>
              <a:gd name="connsiteY5" fmla="*/ 5624266 h 7472606"/>
              <a:gd name="connsiteX6" fmla="*/ 2346017 w 3669124"/>
              <a:gd name="connsiteY6" fmla="*/ 6978933 h 7472606"/>
              <a:gd name="connsiteX7" fmla="*/ 991489 w 3669124"/>
              <a:gd name="connsiteY7" fmla="*/ 7445157 h 7472606"/>
              <a:gd name="connsiteX8" fmla="*/ 3622 w 3669124"/>
              <a:gd name="connsiteY8" fmla="*/ 7472606 h 7472606"/>
              <a:gd name="connsiteX9" fmla="*/ 864 w 3669124"/>
              <a:gd name="connsiteY9" fmla="*/ 566147 h 7472606"/>
              <a:gd name="connsiteX0" fmla="*/ 2004 w 3665502"/>
              <a:gd name="connsiteY0" fmla="*/ 566147 h 7472606"/>
              <a:gd name="connsiteX1" fmla="*/ 2126345 w 3665502"/>
              <a:gd name="connsiteY1" fmla="*/ 574772 h 7472606"/>
              <a:gd name="connsiteX2" fmla="*/ 3554801 w 3665502"/>
              <a:gd name="connsiteY2" fmla="*/ 2011247 h 7472606"/>
              <a:gd name="connsiteX3" fmla="*/ 3581573 w 3665502"/>
              <a:gd name="connsiteY3" fmla="*/ 2811625 h 7472606"/>
              <a:gd name="connsiteX4" fmla="*/ 3220936 w 3665502"/>
              <a:gd name="connsiteY4" fmla="*/ 4134134 h 7472606"/>
              <a:gd name="connsiteX5" fmla="*/ 2817294 w 3665502"/>
              <a:gd name="connsiteY5" fmla="*/ 5624266 h 7472606"/>
              <a:gd name="connsiteX6" fmla="*/ 2342395 w 3665502"/>
              <a:gd name="connsiteY6" fmla="*/ 6978933 h 7472606"/>
              <a:gd name="connsiteX7" fmla="*/ 987867 w 3665502"/>
              <a:gd name="connsiteY7" fmla="*/ 7445157 h 7472606"/>
              <a:gd name="connsiteX8" fmla="*/ 0 w 3665502"/>
              <a:gd name="connsiteY8" fmla="*/ 7472606 h 7472606"/>
              <a:gd name="connsiteX9" fmla="*/ 2004 w 3665502"/>
              <a:gd name="connsiteY9" fmla="*/ 566147 h 7472606"/>
              <a:gd name="connsiteX0" fmla="*/ 2004 w 3665502"/>
              <a:gd name="connsiteY0" fmla="*/ 0 h 6906459"/>
              <a:gd name="connsiteX1" fmla="*/ 2126345 w 3665502"/>
              <a:gd name="connsiteY1" fmla="*/ 8625 h 6906459"/>
              <a:gd name="connsiteX2" fmla="*/ 3554801 w 3665502"/>
              <a:gd name="connsiteY2" fmla="*/ 1445100 h 6906459"/>
              <a:gd name="connsiteX3" fmla="*/ 3581573 w 3665502"/>
              <a:gd name="connsiteY3" fmla="*/ 2245478 h 6906459"/>
              <a:gd name="connsiteX4" fmla="*/ 3220936 w 3665502"/>
              <a:gd name="connsiteY4" fmla="*/ 3567987 h 6906459"/>
              <a:gd name="connsiteX5" fmla="*/ 2817294 w 3665502"/>
              <a:gd name="connsiteY5" fmla="*/ 5058119 h 6906459"/>
              <a:gd name="connsiteX6" fmla="*/ 2342395 w 3665502"/>
              <a:gd name="connsiteY6" fmla="*/ 6412786 h 6906459"/>
              <a:gd name="connsiteX7" fmla="*/ 987867 w 3665502"/>
              <a:gd name="connsiteY7" fmla="*/ 6879010 h 6906459"/>
              <a:gd name="connsiteX8" fmla="*/ 0 w 3665502"/>
              <a:gd name="connsiteY8" fmla="*/ 6906459 h 6906459"/>
              <a:gd name="connsiteX9" fmla="*/ 2004 w 3665502"/>
              <a:gd name="connsiteY9" fmla="*/ 0 h 6906459"/>
              <a:gd name="connsiteX0" fmla="*/ 408 w 3663906"/>
              <a:gd name="connsiteY0" fmla="*/ 0 h 6892172"/>
              <a:gd name="connsiteX1" fmla="*/ 2124749 w 3663906"/>
              <a:gd name="connsiteY1" fmla="*/ 8625 h 6892172"/>
              <a:gd name="connsiteX2" fmla="*/ 3553205 w 3663906"/>
              <a:gd name="connsiteY2" fmla="*/ 1445100 h 6892172"/>
              <a:gd name="connsiteX3" fmla="*/ 3579977 w 3663906"/>
              <a:gd name="connsiteY3" fmla="*/ 2245478 h 6892172"/>
              <a:gd name="connsiteX4" fmla="*/ 3219340 w 3663906"/>
              <a:gd name="connsiteY4" fmla="*/ 3567987 h 6892172"/>
              <a:gd name="connsiteX5" fmla="*/ 2815698 w 3663906"/>
              <a:gd name="connsiteY5" fmla="*/ 5058119 h 6892172"/>
              <a:gd name="connsiteX6" fmla="*/ 2340799 w 3663906"/>
              <a:gd name="connsiteY6" fmla="*/ 6412786 h 6892172"/>
              <a:gd name="connsiteX7" fmla="*/ 986271 w 3663906"/>
              <a:gd name="connsiteY7" fmla="*/ 6879010 h 6892172"/>
              <a:gd name="connsiteX8" fmla="*/ 17455 w 3663906"/>
              <a:gd name="connsiteY8" fmla="*/ 6892172 h 6892172"/>
              <a:gd name="connsiteX9" fmla="*/ 408 w 3663906"/>
              <a:gd name="connsiteY9" fmla="*/ 0 h 6892172"/>
              <a:gd name="connsiteX0" fmla="*/ 627 w 3664125"/>
              <a:gd name="connsiteY0" fmla="*/ 0 h 6892172"/>
              <a:gd name="connsiteX1" fmla="*/ 2124968 w 3664125"/>
              <a:gd name="connsiteY1" fmla="*/ 8625 h 6892172"/>
              <a:gd name="connsiteX2" fmla="*/ 3553424 w 3664125"/>
              <a:gd name="connsiteY2" fmla="*/ 1445100 h 6892172"/>
              <a:gd name="connsiteX3" fmla="*/ 3580196 w 3664125"/>
              <a:gd name="connsiteY3" fmla="*/ 2245478 h 6892172"/>
              <a:gd name="connsiteX4" fmla="*/ 3219559 w 3664125"/>
              <a:gd name="connsiteY4" fmla="*/ 3567987 h 6892172"/>
              <a:gd name="connsiteX5" fmla="*/ 2815917 w 3664125"/>
              <a:gd name="connsiteY5" fmla="*/ 5058119 h 6892172"/>
              <a:gd name="connsiteX6" fmla="*/ 2341018 w 3664125"/>
              <a:gd name="connsiteY6" fmla="*/ 6412786 h 6892172"/>
              <a:gd name="connsiteX7" fmla="*/ 986490 w 3664125"/>
              <a:gd name="connsiteY7" fmla="*/ 6879010 h 6892172"/>
              <a:gd name="connsiteX8" fmla="*/ 8149 w 3664125"/>
              <a:gd name="connsiteY8" fmla="*/ 6892172 h 6892172"/>
              <a:gd name="connsiteX9" fmla="*/ 627 w 3664125"/>
              <a:gd name="connsiteY9" fmla="*/ 0 h 6892172"/>
              <a:gd name="connsiteX0" fmla="*/ 0 w 3663498"/>
              <a:gd name="connsiteY0" fmla="*/ 0 h 6892172"/>
              <a:gd name="connsiteX1" fmla="*/ 2124341 w 3663498"/>
              <a:gd name="connsiteY1" fmla="*/ 8625 h 6892172"/>
              <a:gd name="connsiteX2" fmla="*/ 3552797 w 3663498"/>
              <a:gd name="connsiteY2" fmla="*/ 1445100 h 6892172"/>
              <a:gd name="connsiteX3" fmla="*/ 3579569 w 3663498"/>
              <a:gd name="connsiteY3" fmla="*/ 2245478 h 6892172"/>
              <a:gd name="connsiteX4" fmla="*/ 3218932 w 3663498"/>
              <a:gd name="connsiteY4" fmla="*/ 3567987 h 6892172"/>
              <a:gd name="connsiteX5" fmla="*/ 2815290 w 3663498"/>
              <a:gd name="connsiteY5" fmla="*/ 5058119 h 6892172"/>
              <a:gd name="connsiteX6" fmla="*/ 2340391 w 3663498"/>
              <a:gd name="connsiteY6" fmla="*/ 6412786 h 6892172"/>
              <a:gd name="connsiteX7" fmla="*/ 985863 w 3663498"/>
              <a:gd name="connsiteY7" fmla="*/ 6879010 h 6892172"/>
              <a:gd name="connsiteX8" fmla="*/ 7522 w 3663498"/>
              <a:gd name="connsiteY8" fmla="*/ 6892172 h 6892172"/>
              <a:gd name="connsiteX9" fmla="*/ 0 w 3663498"/>
              <a:gd name="connsiteY9" fmla="*/ 0 h 6892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63498" h="6892172">
                <a:moveTo>
                  <a:pt x="0" y="0"/>
                </a:moveTo>
                <a:lnTo>
                  <a:pt x="2124341" y="8625"/>
                </a:lnTo>
                <a:cubicBezTo>
                  <a:pt x="2711300" y="524174"/>
                  <a:pt x="3446365" y="1310960"/>
                  <a:pt x="3552797" y="1445100"/>
                </a:cubicBezTo>
                <a:cubicBezTo>
                  <a:pt x="3621864" y="1566091"/>
                  <a:pt x="3748292" y="1640244"/>
                  <a:pt x="3579569" y="2245478"/>
                </a:cubicBezTo>
                <a:cubicBezTo>
                  <a:pt x="3514960" y="2436932"/>
                  <a:pt x="3314438" y="3206790"/>
                  <a:pt x="3218932" y="3567987"/>
                </a:cubicBezTo>
                <a:cubicBezTo>
                  <a:pt x="3087568" y="4054691"/>
                  <a:pt x="3083876" y="4078965"/>
                  <a:pt x="2815290" y="5058119"/>
                </a:cubicBezTo>
                <a:cubicBezTo>
                  <a:pt x="2682812" y="5514323"/>
                  <a:pt x="2547679" y="6122253"/>
                  <a:pt x="2340391" y="6412786"/>
                </a:cubicBezTo>
                <a:cubicBezTo>
                  <a:pt x="2145056" y="6601719"/>
                  <a:pt x="1740235" y="6679925"/>
                  <a:pt x="985863" y="6879010"/>
                </a:cubicBezTo>
                <a:lnTo>
                  <a:pt x="7522" y="6892172"/>
                </a:lnTo>
                <a:cubicBezTo>
                  <a:pt x="5015" y="4594781"/>
                  <a:pt x="2507" y="2297391"/>
                  <a:pt x="0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de-DE"/>
              <a:t>Bild durch Klicken auf Symbol hinzufügen</a:t>
            </a:r>
            <a:endParaRPr lang="de-AT"/>
          </a:p>
        </p:txBody>
      </p:sp>
      <p:sp>
        <p:nvSpPr>
          <p:cNvPr id="16" name="Untertitel 2"/>
          <p:cNvSpPr>
            <a:spLocks noGrp="1"/>
          </p:cNvSpPr>
          <p:nvPr>
            <p:ph type="subTitle" idx="14" hasCustomPrompt="1"/>
          </p:nvPr>
        </p:nvSpPr>
        <p:spPr>
          <a:xfrm>
            <a:off x="4391026" y="1222174"/>
            <a:ext cx="6962774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8" name="Titelplatzhalter 1"/>
          <p:cNvSpPr>
            <a:spLocks noGrp="1"/>
          </p:cNvSpPr>
          <p:nvPr>
            <p:ph type="title"/>
          </p:nvPr>
        </p:nvSpPr>
        <p:spPr>
          <a:xfrm>
            <a:off x="4391026" y="661689"/>
            <a:ext cx="6962774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391025" y="1825625"/>
            <a:ext cx="5709319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5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sp>
        <p:nvSpPr>
          <p:cNvPr id="17" name="Textplatzhalter 2"/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-1093987" y="4798870"/>
            <a:ext cx="2583593" cy="196571"/>
          </a:xfrm>
          <a:prstGeom prst="rect">
            <a:avLst/>
          </a:prstGeom>
        </p:spPr>
        <p:txBody>
          <a:bodyPr/>
          <a:lstStyle>
            <a:lvl1pPr>
              <a:defRPr sz="600" baseline="0">
                <a:solidFill>
                  <a:schemeClr val="bg1"/>
                </a:solidFill>
                <a:latin typeface="Univers LT Pro 45 Light" panose="020B0403020202020204" pitchFamily="34" charset="0"/>
              </a:defRPr>
            </a:lvl1pPr>
          </a:lstStyle>
          <a:p>
            <a:pPr lvl="0"/>
            <a:r>
              <a:rPr lang="de-AT" dirty="0"/>
              <a:t>© Hier bitte </a:t>
            </a:r>
            <a:r>
              <a:rPr lang="de-AT" dirty="0" err="1"/>
              <a:t>Fotocredit</a:t>
            </a:r>
            <a:r>
              <a:rPr lang="de-AT" dirty="0"/>
              <a:t> eintragen</a:t>
            </a:r>
          </a:p>
        </p:txBody>
      </p:sp>
    </p:spTree>
    <p:extLst>
      <p:ext uri="{BB962C8B-B14F-4D97-AF65-F5344CB8AC3E}">
        <p14:creationId xmlns:p14="http://schemas.microsoft.com/office/powerpoint/2010/main" val="42154329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Landscha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6800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368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6800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941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olie mit LK Logo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"/>
            <a:ext cx="12199717" cy="685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86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lk mit Förderlogo und LFI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345"/>
            <a:ext cx="12191998" cy="6853655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317" y="6165285"/>
            <a:ext cx="1707347" cy="533894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934" y="3635270"/>
            <a:ext cx="6784116" cy="1330814"/>
          </a:xfrm>
          <a:prstGeom prst="rect">
            <a:avLst/>
          </a:prstGeom>
        </p:spPr>
      </p:pic>
      <p:sp>
        <p:nvSpPr>
          <p:cNvPr id="11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12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3657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eigen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52E90E17-CB14-CF4F-4FE1-40C03F06CE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809340"/>
            <a:ext cx="12192000" cy="6048660"/>
          </a:xfrm>
          <a:custGeom>
            <a:avLst/>
            <a:gdLst>
              <a:gd name="connsiteX0" fmla="*/ 12192000 w 12192000"/>
              <a:gd name="connsiteY0" fmla="*/ 0 h 6048660"/>
              <a:gd name="connsiteX1" fmla="*/ 12192000 w 12192000"/>
              <a:gd name="connsiteY1" fmla="*/ 5940595 h 6048660"/>
              <a:gd name="connsiteX2" fmla="*/ 12192000 w 12192000"/>
              <a:gd name="connsiteY2" fmla="*/ 6048660 h 6048660"/>
              <a:gd name="connsiteX3" fmla="*/ 0 w 12192000"/>
              <a:gd name="connsiteY3" fmla="*/ 6048660 h 6048660"/>
              <a:gd name="connsiteX4" fmla="*/ 0 w 12192000"/>
              <a:gd name="connsiteY4" fmla="*/ 5940595 h 6048660"/>
              <a:gd name="connsiteX5" fmla="*/ 0 w 12192000"/>
              <a:gd name="connsiteY5" fmla="*/ 2731925 h 6048660"/>
              <a:gd name="connsiteX6" fmla="*/ 1593592 w 12192000"/>
              <a:gd name="connsiteY6" fmla="*/ 4329788 h 6048660"/>
              <a:gd name="connsiteX7" fmla="*/ 2582875 w 12192000"/>
              <a:gd name="connsiteY7" fmla="*/ 4753964 h 6048660"/>
              <a:gd name="connsiteX8" fmla="*/ 11122264 w 12192000"/>
              <a:gd name="connsiteY8" fmla="*/ 2475889 h 6048660"/>
              <a:gd name="connsiteX9" fmla="*/ 11652903 w 12192000"/>
              <a:gd name="connsiteY9" fmla="*/ 1987310 h 6048660"/>
              <a:gd name="connsiteX10" fmla="*/ 12167065 w 12192000"/>
              <a:gd name="connsiteY10" fmla="*/ 94740 h 604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6048660">
                <a:moveTo>
                  <a:pt x="12192000" y="0"/>
                </a:moveTo>
                <a:lnTo>
                  <a:pt x="12192000" y="5940595"/>
                </a:lnTo>
                <a:lnTo>
                  <a:pt x="12192000" y="6048660"/>
                </a:lnTo>
                <a:lnTo>
                  <a:pt x="0" y="6048660"/>
                </a:lnTo>
                <a:lnTo>
                  <a:pt x="0" y="5940595"/>
                </a:lnTo>
                <a:lnTo>
                  <a:pt x="0" y="2731925"/>
                </a:lnTo>
                <a:lnTo>
                  <a:pt x="1593592" y="4329788"/>
                </a:lnTo>
                <a:cubicBezTo>
                  <a:pt x="1953198" y="4728892"/>
                  <a:pt x="2222519" y="4850097"/>
                  <a:pt x="2582875" y="4753964"/>
                </a:cubicBezTo>
                <a:lnTo>
                  <a:pt x="11122264" y="2475889"/>
                </a:lnTo>
                <a:cubicBezTo>
                  <a:pt x="11482621" y="2379755"/>
                  <a:pt x="11596411" y="2122431"/>
                  <a:pt x="11652903" y="1987310"/>
                </a:cubicBezTo>
                <a:cubicBezTo>
                  <a:pt x="11897928" y="1089736"/>
                  <a:pt x="12057997" y="506988"/>
                  <a:pt x="12167065" y="9474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11090541" y="2386710"/>
            <a:ext cx="1946147" cy="168645"/>
          </a:xfrm>
          <a:prstGeom prst="rect">
            <a:avLst/>
          </a:prstGeom>
        </p:spPr>
        <p:txBody>
          <a:bodyPr/>
          <a:lstStyle>
            <a:lvl1pPr>
              <a:defRPr sz="600" baseline="0">
                <a:solidFill>
                  <a:schemeClr val="bg1"/>
                </a:solidFill>
                <a:latin typeface="Univers LT Pro 45 Light" panose="020B0403020202020204" pitchFamily="34" charset="0"/>
              </a:defRPr>
            </a:lvl1pPr>
          </a:lstStyle>
          <a:p>
            <a:pPr lvl="0"/>
            <a:r>
              <a:rPr lang="de-AT" dirty="0"/>
              <a:t>© Hier bitte </a:t>
            </a:r>
            <a:r>
              <a:rPr lang="de-AT" dirty="0" err="1"/>
              <a:t>Fotocredit</a:t>
            </a:r>
            <a:r>
              <a:rPr lang="de-AT" dirty="0"/>
              <a:t> eintragen</a:t>
            </a:r>
          </a:p>
        </p:txBody>
      </p:sp>
      <p:sp>
        <p:nvSpPr>
          <p:cNvPr id="8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0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Na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75"/>
            <a:ext cx="12192000" cy="6853655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1416909" y="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lang="de-AT" sz="4200" b="1" i="0" u="none" strike="noStrike" cap="all" baseline="0" smtClean="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Headline Präsentation</a:t>
            </a:r>
            <a:endParaRPr lang="de-AT" dirty="0"/>
          </a:p>
        </p:txBody>
      </p:sp>
      <p:sp>
        <p:nvSpPr>
          <p:cNvPr id="1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416909" y="2416659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600" b="0" i="0" u="none" strike="noStrike" baseline="0" smtClean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Variante 1 mit grünem Hintergrund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9298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790832"/>
            <a:ext cx="10515600" cy="5272218"/>
          </a:xfrm>
          <a:prstGeom prst="rect">
            <a:avLst/>
          </a:prstGeom>
        </p:spPr>
        <p:txBody>
          <a:bodyPr anchor="ctr"/>
          <a:lstStyle>
            <a:lvl1pPr algn="ctr">
              <a:defRPr b="1" cap="all" baseline="0">
                <a:solidFill>
                  <a:schemeClr val="bg1"/>
                </a:solidFill>
                <a:latin typeface="Arial-BoldMT"/>
                <a:cs typeface="Arial" panose="020B0604020202020204" pitchFamily="34" charset="0"/>
              </a:defRPr>
            </a:lvl1pPr>
          </a:lstStyle>
          <a:p>
            <a:r>
              <a:rPr lang="de-DE" dirty="0" err="1"/>
              <a:t>zwischentitel</a:t>
            </a:r>
            <a:endParaRPr lang="de-AT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5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45"/>
            <a:ext cx="12192000" cy="6853655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5762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9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0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mit Aufzählung_ohn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35762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0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eader ohne Subline mit Aufzählung_ohn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384419"/>
            <a:ext cx="9135762" cy="4792544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14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eader mit 2 x Aufzählung_ohn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345"/>
            <a:ext cx="12192000" cy="6853655"/>
          </a:xfrm>
          <a:prstGeom prst="rect">
            <a:avLst/>
          </a:prstGeom>
        </p:spPr>
      </p:pic>
      <p:sp>
        <p:nvSpPr>
          <p:cNvPr id="13" name="Titelplatzhalter 1"/>
          <p:cNvSpPr>
            <a:spLocks noGrp="1"/>
          </p:cNvSpPr>
          <p:nvPr>
            <p:ph type="title"/>
          </p:nvPr>
        </p:nvSpPr>
        <p:spPr>
          <a:xfrm>
            <a:off x="838200" y="661689"/>
            <a:ext cx="9135762" cy="450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0"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5" name="Untertitel 2"/>
          <p:cNvSpPr>
            <a:spLocks noGrp="1"/>
          </p:cNvSpPr>
          <p:nvPr>
            <p:ph type="subTitle" idx="13" hasCustomPrompt="1"/>
          </p:nvPr>
        </p:nvSpPr>
        <p:spPr>
          <a:xfrm>
            <a:off x="829962" y="1222174"/>
            <a:ext cx="9144000" cy="40068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de-AT" sz="2300" b="0" i="0" u="none" strike="noStrike" cap="all" baseline="0" smtClean="0">
                <a:solidFill>
                  <a:schemeClr val="accent2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KLICKEN UND SUBLINE HINZUFÜGEN!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43856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1" y="6469476"/>
            <a:ext cx="669302" cy="2424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8EDEE36-DAF8-4B41-9F33-2D92F1FB4A0C}" type="slidenum">
              <a:rPr lang="de-AT" smtClean="0"/>
              <a:t>‹Nr.›</a:t>
            </a:fld>
            <a:endParaRPr lang="de-AT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  <p:sp>
        <p:nvSpPr>
          <p:cNvPr id="10" name="Inhaltsplatzhalter 2"/>
          <p:cNvSpPr>
            <a:spLocks noGrp="1"/>
          </p:cNvSpPr>
          <p:nvPr>
            <p:ph idx="14"/>
          </p:nvPr>
        </p:nvSpPr>
        <p:spPr>
          <a:xfrm>
            <a:off x="6211574" y="1825625"/>
            <a:ext cx="5143856" cy="4351338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0000" marR="0" indent="-228600" algn="l" defTabSz="554400" rtl="0" eaLnBrk="1" fontAlgn="auto" latinLnBrk="0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Char char="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66000" indent="-23040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90000"/>
                </a:schemeClr>
              </a:buClr>
              <a:buSzPct val="90000"/>
              <a:buFont typeface="Wingdings" panose="05000000000000000000" pitchFamily="2" charset="2"/>
              <a:buChar char=""/>
              <a:defRPr sz="20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3402148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5073" y="6085390"/>
            <a:ext cx="5041402" cy="432817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3119" y="5979936"/>
            <a:ext cx="504446" cy="53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2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94" r:id="rId12"/>
    <p:sldLayoutId id="214748369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cap="all" baseline="0">
          <a:solidFill>
            <a:srgbClr val="ADBF51"/>
          </a:solidFill>
          <a:latin typeface="Arial-BoldM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de-DE" sz="15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5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de-DE" sz="1500" kern="1200" baseline="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4410" y="0"/>
            <a:ext cx="9144000" cy="3099460"/>
          </a:xfrm>
        </p:spPr>
        <p:txBody>
          <a:bodyPr/>
          <a:lstStyle/>
          <a:p>
            <a:br>
              <a:rPr lang="de-DE" dirty="0"/>
            </a:br>
            <a:br>
              <a:rPr lang="de-DE" dirty="0"/>
            </a:br>
            <a:r>
              <a:rPr lang="de-DE" sz="4400" dirty="0"/>
              <a:t>Frauen aus der Landwirtschaft und Ihre  Ausbildung</a:t>
            </a:r>
            <a:br>
              <a:rPr lang="de-DE" sz="4400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94410" y="2992581"/>
            <a:ext cx="9266499" cy="1079839"/>
          </a:xfrm>
        </p:spPr>
        <p:txBody>
          <a:bodyPr/>
          <a:lstStyle/>
          <a:p>
            <a:r>
              <a:rPr lang="de-DE" dirty="0"/>
              <a:t>	</a:t>
            </a:r>
          </a:p>
          <a:p>
            <a:r>
              <a:rPr lang="de-DE" dirty="0"/>
              <a:t>März 2026</a:t>
            </a:r>
          </a:p>
        </p:txBody>
      </p:sp>
    </p:spTree>
    <p:extLst>
      <p:ext uri="{BB962C8B-B14F-4D97-AF65-F5344CB8AC3E}">
        <p14:creationId xmlns:p14="http://schemas.microsoft.com/office/powerpoint/2010/main" val="1329375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6. </a:t>
            </a:r>
            <a:r>
              <a:rPr lang="de-AT" dirty="0" err="1"/>
              <a:t>frauen</a:t>
            </a:r>
            <a:r>
              <a:rPr lang="de-AT" dirty="0"/>
              <a:t> &amp; Ausbildung</a:t>
            </a:r>
          </a:p>
        </p:txBody>
      </p:sp>
    </p:spTree>
    <p:extLst>
      <p:ext uri="{BB962C8B-B14F-4D97-AF65-F5344CB8AC3E}">
        <p14:creationId xmlns:p14="http://schemas.microsoft.com/office/powerpoint/2010/main" val="348743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24FB3-71CF-EF1E-8428-2D59151A7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1457EE4B-95EE-7868-ED47-37BF57D246DB}"/>
              </a:ext>
            </a:extLst>
          </p:cNvPr>
          <p:cNvGraphicFramePr>
            <a:graphicFrameLocks/>
          </p:cNvGraphicFramePr>
          <p:nvPr/>
        </p:nvGraphicFramePr>
        <p:xfrm>
          <a:off x="517585" y="1112111"/>
          <a:ext cx="10153469" cy="5209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6B9D7023-BE63-7D3F-7524-9BFF7CFB6F81}"/>
              </a:ext>
            </a:extLst>
          </p:cNvPr>
          <p:cNvSpPr txBox="1">
            <a:spLocks/>
          </p:cNvSpPr>
          <p:nvPr/>
        </p:nvSpPr>
        <p:spPr>
          <a:xfrm>
            <a:off x="588034" y="536135"/>
            <a:ext cx="9135762" cy="450421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baseline="0">
                <a:solidFill>
                  <a:srgbClr val="ADBF51"/>
                </a:solidFill>
                <a:latin typeface="Arial-BoldM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de-DE" sz="2900" dirty="0">
                <a:solidFill>
                  <a:schemeClr val="accent1"/>
                </a:solidFill>
              </a:rPr>
              <a:t>Berufsausbildung der </a:t>
            </a:r>
            <a:r>
              <a:rPr lang="de-DE" sz="2900" dirty="0" err="1">
                <a:solidFill>
                  <a:schemeClr val="accent1"/>
                </a:solidFill>
              </a:rPr>
              <a:t>betriebsleiter:innen</a:t>
            </a:r>
            <a:endParaRPr lang="de-AT" sz="29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477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5C692-5E47-AD76-C4E6-270B6DC60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A1204730-54E1-9335-F4A6-78365DBFABA9}"/>
              </a:ext>
            </a:extLst>
          </p:cNvPr>
          <p:cNvGraphicFramePr>
            <a:graphicFrameLocks/>
          </p:cNvGraphicFramePr>
          <p:nvPr/>
        </p:nvGraphicFramePr>
        <p:xfrm>
          <a:off x="379584" y="1320097"/>
          <a:ext cx="9552662" cy="500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45A128E8-6BE9-E914-4179-46EEB378B7E6}"/>
              </a:ext>
            </a:extLst>
          </p:cNvPr>
          <p:cNvSpPr txBox="1">
            <a:spLocks/>
          </p:cNvSpPr>
          <p:nvPr/>
        </p:nvSpPr>
        <p:spPr>
          <a:xfrm>
            <a:off x="588034" y="536135"/>
            <a:ext cx="9135762" cy="450421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baseline="0">
                <a:solidFill>
                  <a:srgbClr val="ADBF51"/>
                </a:solidFill>
                <a:latin typeface="Arial-BoldM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de-DE" sz="2900" dirty="0">
                <a:solidFill>
                  <a:schemeClr val="accent1"/>
                </a:solidFill>
              </a:rPr>
              <a:t>Berufliche </a:t>
            </a:r>
            <a:r>
              <a:rPr lang="de-DE" sz="2900" dirty="0" err="1">
                <a:solidFill>
                  <a:schemeClr val="accent1"/>
                </a:solidFill>
              </a:rPr>
              <a:t>weiterbildung</a:t>
            </a:r>
            <a:r>
              <a:rPr lang="de-DE" sz="2900" dirty="0">
                <a:solidFill>
                  <a:schemeClr val="accent1"/>
                </a:solidFill>
              </a:rPr>
              <a:t> der </a:t>
            </a:r>
            <a:r>
              <a:rPr lang="de-DE" sz="2900" dirty="0" err="1">
                <a:solidFill>
                  <a:schemeClr val="accent1"/>
                </a:solidFill>
              </a:rPr>
              <a:t>betriebsleiter:innen</a:t>
            </a:r>
            <a:endParaRPr lang="de-AT" sz="29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221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AT" sz="2800" dirty="0"/>
              <a:t>Schulbesuch an berufsbildenden schulen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8962679"/>
              </p:ext>
            </p:extLst>
          </p:nvPr>
        </p:nvGraphicFramePr>
        <p:xfrm>
          <a:off x="837899" y="1392613"/>
          <a:ext cx="9136063" cy="4792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hteck 4"/>
          <p:cNvSpPr/>
          <p:nvPr/>
        </p:nvSpPr>
        <p:spPr>
          <a:xfrm>
            <a:off x="837899" y="4322618"/>
            <a:ext cx="8996058" cy="390698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6625" y="290480"/>
            <a:ext cx="1609618" cy="97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218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9974263" y="0"/>
            <a:ext cx="2217737" cy="5825331"/>
          </a:xfrm>
          <a:solidFill>
            <a:srgbClr val="A1B63F"/>
          </a:solidFill>
        </p:spPr>
        <p:txBody>
          <a:bodyPr anchor="ctr">
            <a:normAutofit/>
          </a:bodyPr>
          <a:lstStyle/>
          <a:p>
            <a:r>
              <a:rPr lang="de-AT" sz="2800" b="1" cap="none" dirty="0">
                <a:solidFill>
                  <a:schemeClr val="accent2">
                    <a:lumMod val="50000"/>
                  </a:schemeClr>
                </a:solidFill>
              </a:rPr>
              <a:t>22,8% </a:t>
            </a:r>
            <a:br>
              <a:rPr lang="de-AT" sz="2000" cap="none" dirty="0">
                <a:solidFill>
                  <a:schemeClr val="accent2">
                    <a:lumMod val="50000"/>
                  </a:schemeClr>
                </a:solidFill>
              </a:rPr>
            </a:br>
            <a:br>
              <a:rPr lang="de-AT" sz="1800" cap="none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AT" sz="1800" cap="none" dirty="0">
                <a:solidFill>
                  <a:schemeClr val="accent2">
                    <a:lumMod val="50000"/>
                  </a:schemeClr>
                </a:solidFill>
              </a:rPr>
              <a:t>der Frauen haben </a:t>
            </a:r>
            <a:r>
              <a:rPr lang="de-AT" sz="1600" cap="none" dirty="0">
                <a:solidFill>
                  <a:schemeClr val="accent2">
                    <a:lumMod val="50000"/>
                  </a:schemeClr>
                </a:solidFill>
              </a:rPr>
              <a:t>einen Akademie- oder Hochschulabschluss</a:t>
            </a:r>
            <a:br>
              <a:rPr lang="de-AT" sz="2400" cap="none" dirty="0">
                <a:solidFill>
                  <a:schemeClr val="bg1"/>
                </a:solidFill>
              </a:rPr>
            </a:br>
            <a:r>
              <a:rPr lang="de-AT" sz="2400" cap="none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9974263" y="5747657"/>
            <a:ext cx="746449" cy="1110343"/>
          </a:xfrm>
          <a:prstGeom prst="rect">
            <a:avLst/>
          </a:prstGeom>
          <a:solidFill>
            <a:srgbClr val="A1B63F"/>
          </a:solidFill>
        </p:spPr>
        <p:txBody>
          <a:bodyPr wrap="square" rtlCol="0">
            <a:spAutoFit/>
          </a:bodyPr>
          <a:lstStyle/>
          <a:p>
            <a:endParaRPr lang="de-AT" dirty="0"/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1751395"/>
              </p:ext>
            </p:extLst>
          </p:nvPr>
        </p:nvGraphicFramePr>
        <p:xfrm>
          <a:off x="347316" y="419272"/>
          <a:ext cx="6171818" cy="3948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5830100"/>
              </p:ext>
            </p:extLst>
          </p:nvPr>
        </p:nvGraphicFramePr>
        <p:xfrm>
          <a:off x="3146016" y="2912665"/>
          <a:ext cx="5993322" cy="3795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112" y="218561"/>
            <a:ext cx="1609618" cy="977268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236377" y="6462445"/>
            <a:ext cx="16979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100" dirty="0">
                <a:latin typeface="Arial Narrow" panose="020B0606020202030204" pitchFamily="34" charset="0"/>
              </a:rPr>
              <a:t>Quelle: Statistik Austria, 2024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3372" y="2098297"/>
            <a:ext cx="1230364" cy="1437517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8427" y="4367605"/>
            <a:ext cx="1050569" cy="155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256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studienabschlüsse</a:t>
            </a:r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496438"/>
              </p:ext>
            </p:extLst>
          </p:nvPr>
        </p:nvGraphicFramePr>
        <p:xfrm>
          <a:off x="361742" y="1112110"/>
          <a:ext cx="10004884" cy="5455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6625" y="290480"/>
            <a:ext cx="1609618" cy="97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622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095059"/>
              </p:ext>
            </p:extLst>
          </p:nvPr>
        </p:nvGraphicFramePr>
        <p:xfrm>
          <a:off x="575354" y="205483"/>
          <a:ext cx="11616646" cy="6226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6625" y="290480"/>
            <a:ext cx="1609618" cy="977268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0" y="6492972"/>
            <a:ext cx="281359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latin typeface="Arial Narrow" panose="020B0606020202030204" pitchFamily="34" charset="0"/>
              </a:rPr>
              <a:t>Quelle: </a:t>
            </a:r>
            <a:r>
              <a:rPr lang="de-DE" sz="900" dirty="0" err="1">
                <a:latin typeface="Arial Narrow" panose="020B0606020202030204" pitchFamily="34" charset="0"/>
              </a:rPr>
              <a:t>Eurostat</a:t>
            </a:r>
            <a:r>
              <a:rPr lang="de-DE" sz="900" dirty="0">
                <a:latin typeface="Arial Narrow" panose="020B0606020202030204" pitchFamily="34" charset="0"/>
              </a:rPr>
              <a:t> 2023, noch nicht alle Länderzahlen verfügbar </a:t>
            </a:r>
          </a:p>
        </p:txBody>
      </p:sp>
    </p:spTree>
    <p:extLst>
      <p:ext uri="{BB962C8B-B14F-4D97-AF65-F5344CB8AC3E}">
        <p14:creationId xmlns:p14="http://schemas.microsoft.com/office/powerpoint/2010/main" val="4053022488"/>
      </p:ext>
    </p:extLst>
  </p:cSld>
  <p:clrMapOvr>
    <a:masterClrMapping/>
  </p:clrMapOvr>
</p:sld>
</file>

<file path=ppt/theme/theme1.xml><?xml version="1.0" encoding="utf-8"?>
<a:theme xmlns:a="http://schemas.openxmlformats.org/drawingml/2006/main" name="LK Niederösterreich">
  <a:themeElements>
    <a:clrScheme name="LK Niederösterreich">
      <a:dk1>
        <a:srgbClr val="000000"/>
      </a:dk1>
      <a:lt1>
        <a:srgbClr val="FFFFFF"/>
      </a:lt1>
      <a:dk2>
        <a:srgbClr val="000000"/>
      </a:dk2>
      <a:lt2>
        <a:srgbClr val="BFBFBF"/>
      </a:lt2>
      <a:accent1>
        <a:srgbClr val="007E46"/>
      </a:accent1>
      <a:accent2>
        <a:srgbClr val="ADBF51"/>
      </a:accent2>
      <a:accent3>
        <a:srgbClr val="F08200"/>
      </a:accent3>
      <a:accent4>
        <a:srgbClr val="008AC4"/>
      </a:accent4>
      <a:accent5>
        <a:srgbClr val="00507D"/>
      </a:accent5>
      <a:accent6>
        <a:srgbClr val="BFBFBF"/>
      </a:accent6>
      <a:hlink>
        <a:srgbClr val="1E78C8"/>
      </a:hlink>
      <a:folHlink>
        <a:srgbClr val="1E78C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K Niederösterreich" id="{39DEF159-1F17-4779-8552-5F45D86DFF78}" vid="{497BD235-A9E2-4D19-8D5C-DC62DB36DB8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LK Niederösterreich (002)</Template>
  <TotalTime>0</TotalTime>
  <Words>168</Words>
  <Application>Microsoft Office PowerPoint</Application>
  <PresentationFormat>Breitbild</PresentationFormat>
  <Paragraphs>25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Aptos</vt:lpstr>
      <vt:lpstr>Arial</vt:lpstr>
      <vt:lpstr>Arial Narrow</vt:lpstr>
      <vt:lpstr>Arial-BoldMT</vt:lpstr>
      <vt:lpstr>Univers LT Pro 45 Light</vt:lpstr>
      <vt:lpstr>Wingdings</vt:lpstr>
      <vt:lpstr>LK Niederösterreich</vt:lpstr>
      <vt:lpstr>  Frauen aus der Landwirtschaft und Ihre  Ausbildung </vt:lpstr>
      <vt:lpstr>6. frauen &amp; Ausbildung</vt:lpstr>
      <vt:lpstr>PowerPoint-Präsentation</vt:lpstr>
      <vt:lpstr>PowerPoint-Präsentation</vt:lpstr>
      <vt:lpstr>Schulbesuch an berufsbildenden schulen</vt:lpstr>
      <vt:lpstr>22,8%   der Frauen haben einen Akademie- oder Hochschulabschluss  </vt:lpstr>
      <vt:lpstr>studienabschlüsse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Hießberger Sonja (NÖ-LK)</dc:creator>
  <cp:lastModifiedBy>Glatzl Michaela (LK Österreich)</cp:lastModifiedBy>
  <cp:revision>155</cp:revision>
  <cp:lastPrinted>2026-01-09T11:55:40Z</cp:lastPrinted>
  <dcterms:created xsi:type="dcterms:W3CDTF">2024-12-11T11:34:00Z</dcterms:created>
  <dcterms:modified xsi:type="dcterms:W3CDTF">2026-03-05T10:53:42Z</dcterms:modified>
</cp:coreProperties>
</file>