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72" r:id="rId3"/>
    <p:sldId id="373" r:id="rId4"/>
    <p:sldId id="392" r:id="rId5"/>
    <p:sldId id="405" r:id="rId6"/>
    <p:sldId id="391" r:id="rId7"/>
    <p:sldId id="393" r:id="rId8"/>
    <p:sldId id="395" r:id="rId9"/>
    <p:sldId id="376" r:id="rId10"/>
    <p:sldId id="377" r:id="rId11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BDCA"/>
    <a:srgbClr val="A1B63F"/>
    <a:srgbClr val="007E46"/>
    <a:srgbClr val="58AFC0"/>
    <a:srgbClr val="C06E6C"/>
    <a:srgbClr val="D5DFA6"/>
    <a:srgbClr val="68C0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86441" autoAdjust="0"/>
  </p:normalViewPr>
  <p:slideViewPr>
    <p:cSldViewPr snapToGrid="0">
      <p:cViewPr varScale="1">
        <p:scale>
          <a:sx n="54" d="100"/>
          <a:sy n="54" d="100"/>
        </p:scale>
        <p:origin x="1096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oe.at\LKO-daten\6%20LKO\40%20Statistiken\09%20Soziales\Direktvermarktung_Anteil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oe.at\LKO-daten\6%20LKO\40%20Statistiken\09%20Soziales\familieneigene%20Arbeitskr&#228;ft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oe.at\LKO-daten\6%20LKO\40%20Statistiken\09%20Soziales\familieneigene%20Arbeitskr&#228;ft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oe.at\LKO-daten\6%20LKO\40%20Statistiken\09%20Soziales\familieneigene%20Arbeitskr&#228;ft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oe.at\LKO-daten\6%20LKO\40%20Statistiken\09%20Soziales\familieneigene%20Arbeitskr&#228;ft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oe.at\LKO-daten\6%20LKO\40%20Statistiken\09%20Soziales\familieneigene%20Arbeitskr&#228;ft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noe.at\LKO-daten\6%20LKO\40%20Statistiken\09%20Soziales\familieneigene%20Arbeitskr&#228;ft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noe.at\LKO-daten\6%20LKO\40%20Statistiken\09%20Soziales\familieneigene%20Arbeitskr&#228;ft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noe.at\LKO-daten\6%20LKO\40%20Statistiken\09%20Soziales\familieneigene%20Arbeitskr&#228;fte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 rtl="0">
              <a:defRPr sz="18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n-US" sz="2400" b="0" i="0" u="none" strike="noStrike" kern="1200" spc="0" baseline="0" dirty="0" err="1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  <a:ea typeface="+mn-ea"/>
                <a:cs typeface="+mn-cs"/>
              </a:rPr>
              <a:t>Landwirtschaftliche</a:t>
            </a:r>
            <a:r>
              <a:rPr lang="en-US" sz="2400" b="0" i="0" u="none" strike="noStrike" kern="1200" spc="0" baseline="0" dirty="0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lang="en-US" sz="2400" b="0" i="0" u="none" strike="noStrike" kern="1200" spc="0" baseline="0" dirty="0" err="1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  <a:ea typeface="+mn-ea"/>
                <a:cs typeface="+mn-cs"/>
              </a:rPr>
              <a:t>Betriebe</a:t>
            </a:r>
            <a:r>
              <a:rPr lang="en-US" sz="2400" b="0" i="0" u="none" strike="noStrike" kern="1200" spc="0" baseline="0" dirty="0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  <a:ea typeface="+mn-ea"/>
                <a:cs typeface="+mn-cs"/>
              </a:rPr>
              <a:t> und </a:t>
            </a:r>
            <a:r>
              <a:rPr lang="en-US" sz="2400" b="0" i="0" u="none" strike="noStrike" kern="1200" spc="0" baseline="0" dirty="0" err="1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  <a:ea typeface="+mn-ea"/>
                <a:cs typeface="+mn-cs"/>
              </a:rPr>
              <a:t>deren</a:t>
            </a:r>
            <a:r>
              <a:rPr lang="en-US" sz="2400" b="0" i="0" u="none" strike="noStrike" kern="1200" spc="0" baseline="0" dirty="0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lang="en-US" sz="2400" b="0" i="0" u="none" strike="noStrike" kern="1200" spc="0" baseline="0" dirty="0" err="1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  <a:ea typeface="+mn-ea"/>
                <a:cs typeface="+mn-cs"/>
              </a:rPr>
              <a:t>Arbeitskräfte</a:t>
            </a:r>
            <a:r>
              <a:rPr lang="en-US" sz="2400" b="0" i="0" u="none" strike="noStrike" kern="1200" spc="0" baseline="0" dirty="0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  <a:ea typeface="+mn-ea"/>
                <a:cs typeface="+mn-cs"/>
              </a:rPr>
              <a:t> 2023</a:t>
            </a:r>
          </a:p>
          <a:p>
            <a:pPr algn="l" rtl="0">
              <a:defRPr sz="1800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</a:defRPr>
            </a:pPr>
            <a:endParaRPr lang="en-US" sz="2400" b="0" i="0" u="none" strike="noStrike" kern="1200" spc="0" baseline="0" dirty="0">
              <a:solidFill>
                <a:srgbClr val="000000">
                  <a:lumMod val="65000"/>
                  <a:lumOff val="35000"/>
                </a:srgbClr>
              </a:solidFill>
              <a:latin typeface="Arial Narrow" panose="020B0606020202030204" pitchFamily="34" charset="0"/>
              <a:ea typeface="+mn-ea"/>
              <a:cs typeface="+mn-cs"/>
            </a:endParaRPr>
          </a:p>
          <a:p>
            <a:pPr algn="l" rtl="0">
              <a:defRPr sz="1800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</a:defRPr>
            </a:pPr>
            <a:r>
              <a:rPr lang="en-US" sz="1600" b="1" i="0" u="none" strike="noStrike" kern="1200" spc="0" baseline="0" dirty="0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  <a:ea typeface="+mn-ea"/>
                <a:cs typeface="+mn-cs"/>
              </a:rPr>
              <a:t>100 % = 304.974 </a:t>
            </a:r>
            <a:r>
              <a:rPr lang="en-US" sz="1600" b="1" i="0" u="none" strike="noStrike" kern="1200" spc="0" baseline="0" dirty="0" err="1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  <a:ea typeface="+mn-ea"/>
                <a:cs typeface="+mn-cs"/>
              </a:rPr>
              <a:t>Arbeitskräfte</a:t>
            </a:r>
            <a:r>
              <a:rPr lang="en-US" sz="1600" b="1" i="0" u="none" strike="noStrike" kern="1200" spc="0" baseline="0" dirty="0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  <a:ea typeface="+mn-ea"/>
                <a:cs typeface="+mn-cs"/>
              </a:rPr>
              <a:t>  </a:t>
            </a:r>
          </a:p>
        </c:rich>
      </c:tx>
      <c:layout>
        <c:manualLayout>
          <c:xMode val="edge"/>
          <c:yMode val="edge"/>
          <c:x val="0.11919068998605048"/>
          <c:y val="8.315789074722154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 rtl="0">
            <a:defRPr sz="18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Arbeitskräfte!$B$6</c:f>
              <c:strCache>
                <c:ptCount val="1"/>
                <c:pt idx="0">
                  <c:v>Anzahl Arbeitskräfte</c:v>
                </c:pt>
              </c:strCache>
            </c:strRef>
          </c:tx>
          <c:dPt>
            <c:idx val="0"/>
            <c:bubble3D val="0"/>
            <c:spPr>
              <a:solidFill>
                <a:srgbClr val="007E4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57-4A38-9631-2B87F7915358}"/>
              </c:ext>
            </c:extLst>
          </c:dPt>
          <c:dPt>
            <c:idx val="1"/>
            <c:bubble3D val="0"/>
            <c:spPr>
              <a:solidFill>
                <a:srgbClr val="A0B63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C57-4A38-9631-2B87F7915358}"/>
              </c:ext>
            </c:extLst>
          </c:dPt>
          <c:dLbls>
            <c:dLbl>
              <c:idx val="0"/>
              <c:layout>
                <c:manualLayout>
                  <c:x val="-0.11046637672129331"/>
                  <c:y val="-0.2036031741749702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C57-4A38-9631-2B87F7915358}"/>
                </c:ext>
              </c:extLst>
            </c:dLbl>
            <c:dLbl>
              <c:idx val="1"/>
              <c:layout>
                <c:manualLayout>
                  <c:x val="0.10013836189892499"/>
                  <c:y val="0.2031385476586635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57-4A38-9631-2B87F7915358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Arbeitskräfte!$C$5:$D$5</c:f>
              <c:strCache>
                <c:ptCount val="2"/>
                <c:pt idx="0">
                  <c:v>familieneigene </c:v>
                </c:pt>
                <c:pt idx="1">
                  <c:v>familienfremde</c:v>
                </c:pt>
              </c:strCache>
            </c:strRef>
          </c:cat>
          <c:val>
            <c:numRef>
              <c:f>Arbeitskräfte!$C$6:$D$6</c:f>
              <c:numCache>
                <c:formatCode>General</c:formatCode>
                <c:ptCount val="2"/>
                <c:pt idx="0">
                  <c:v>239816</c:v>
                </c:pt>
                <c:pt idx="1">
                  <c:v>65159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C57-4A38-9631-2B87F79153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de-DE" sz="2000" b="1" dirty="0">
                <a:latin typeface="Arial Narrow" panose="020B0606020202030204" pitchFamily="34" charset="0"/>
              </a:rPr>
              <a:t>Landwirtschaftliche Arbeitskräfte insgesamt (2023)</a:t>
            </a:r>
          </a:p>
          <a:p>
            <a:pPr algn="l">
              <a:defRPr>
                <a:latin typeface="Arial Narrow" panose="020B0606020202030204" pitchFamily="34" charset="0"/>
              </a:defRPr>
            </a:pPr>
            <a:r>
              <a:rPr lang="de-DE" sz="1200" b="1" i="0" u="none" dirty="0">
                <a:latin typeface="Arial Narrow" panose="020B0606020202030204" pitchFamily="34" charset="0"/>
              </a:rPr>
              <a:t>100 % = 304.974 Arbeitskräfte</a:t>
            </a:r>
          </a:p>
        </c:rich>
      </c:tx>
      <c:layout>
        <c:manualLayout>
          <c:xMode val="edge"/>
          <c:yMode val="edge"/>
          <c:x val="0.2146576913273605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'lw. Arbeitskr. Insgesamt'!$B$4</c:f>
              <c:strCache>
                <c:ptCount val="1"/>
                <c:pt idx="0">
                  <c:v>Landwirtschaftliche Arbeitskräfte insgesamt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2D1-45F9-8AE8-22B6688DF44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2D1-45F9-8AE8-22B6688DF441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'lw. Arbeitskr. Insgesamt'!$C$3:$D$3</c:f>
              <c:strCache>
                <c:ptCount val="2"/>
                <c:pt idx="0">
                  <c:v>Männer</c:v>
                </c:pt>
                <c:pt idx="1">
                  <c:v>Frauen</c:v>
                </c:pt>
              </c:strCache>
            </c:strRef>
          </c:cat>
          <c:val>
            <c:numRef>
              <c:f>'lw. Arbeitskr. Insgesamt'!$C$4:$D$4</c:f>
              <c:numCache>
                <c:formatCode>#,##0</c:formatCode>
                <c:ptCount val="2"/>
                <c:pt idx="0">
                  <c:v>182846.27090866599</c:v>
                </c:pt>
                <c:pt idx="1">
                  <c:v>122127.72723925499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2D1-45F9-8AE8-22B6688DF4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de-DE" sz="2000" b="1">
                <a:latin typeface="Arial Narrow" panose="020B0606020202030204" pitchFamily="34" charset="0"/>
              </a:rPr>
              <a:t>Familieneigene Arbeitskräfte insgesamt (2023)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  <a:latin typeface="Arial Narrow" panose="020B0606020202030204" pitchFamily="34" charset="0"/>
              </a:defRPr>
            </a:pPr>
            <a:r>
              <a:rPr lang="de-DE" sz="1400" b="1" i="0" u="none" strike="noStrike" kern="1200" spc="0" baseline="0" dirty="0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</a:rPr>
              <a:t>100 % = 239.816 Arbeitskräfte</a:t>
            </a:r>
          </a:p>
        </c:rich>
      </c:tx>
      <c:layout>
        <c:manualLayout>
          <c:xMode val="edge"/>
          <c:yMode val="edge"/>
          <c:x val="0.2146576913273605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'familieneig. AK. Insgesamt '!$B$4</c:f>
              <c:strCache>
                <c:ptCount val="1"/>
                <c:pt idx="0">
                  <c:v>Landwirtschaftliche Arbeitskräfte insgesamt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523-4C0C-A710-C3DEB3E77B1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523-4C0C-A710-C3DEB3E77B14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'familieneig. AK. Insgesamt '!$C$3:$D$3</c:f>
              <c:strCache>
                <c:ptCount val="2"/>
                <c:pt idx="0">
                  <c:v>Männer</c:v>
                </c:pt>
                <c:pt idx="1">
                  <c:v>Frauen</c:v>
                </c:pt>
              </c:strCache>
            </c:strRef>
          </c:cat>
          <c:val>
            <c:numRef>
              <c:f>'familieneig. AK. Insgesamt '!$C$4:$D$4</c:f>
              <c:numCache>
                <c:formatCode>#,##0</c:formatCode>
                <c:ptCount val="2"/>
                <c:pt idx="0">
                  <c:v>142970.39814871098</c:v>
                </c:pt>
                <c:pt idx="1">
                  <c:v>96845.239811371997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523-4C0C-A710-C3DEB3E77B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de-DE" sz="1800" b="1" dirty="0">
                <a:latin typeface="Arial Narrow" panose="020B0606020202030204" pitchFamily="34" charset="0"/>
              </a:rPr>
              <a:t>Familienarbeitskräfte in landwirtschaftlichen Betrieben - </a:t>
            </a:r>
          </a:p>
          <a:p>
            <a:pPr>
              <a:defRPr>
                <a:latin typeface="Arial Narrow" panose="020B0606020202030204" pitchFamily="34" charset="0"/>
              </a:defRPr>
            </a:pPr>
            <a:r>
              <a:rPr lang="de-DE" sz="1800" b="1" dirty="0">
                <a:latin typeface="Arial Narrow" panose="020B0606020202030204" pitchFamily="34" charset="0"/>
              </a:rPr>
              <a:t>beschäftigte </a:t>
            </a:r>
            <a:r>
              <a:rPr lang="de-DE" sz="1800" b="1" dirty="0" err="1">
                <a:latin typeface="Arial Narrow" panose="020B0606020202030204" pitchFamily="34" charset="0"/>
              </a:rPr>
              <a:t>Betriebsinhaber:innen</a:t>
            </a:r>
            <a:r>
              <a:rPr lang="de-DE" sz="1800" b="1" dirty="0">
                <a:latin typeface="Arial Narrow" panose="020B0606020202030204" pitchFamily="34" charset="0"/>
              </a:rPr>
              <a:t> nach Geschlecht 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Tabelle1!$B$12</c:f>
              <c:strCache>
                <c:ptCount val="1"/>
                <c:pt idx="0">
                  <c:v>Zusammen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7CB-4E92-9998-CC4D043379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7CB-4E92-9998-CC4D043379CF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Tabelle1!$C$3:$D$3</c:f>
              <c:strCache>
                <c:ptCount val="2"/>
                <c:pt idx="0">
                  <c:v>Männer</c:v>
                </c:pt>
                <c:pt idx="1">
                  <c:v>Frauen</c:v>
                </c:pt>
              </c:strCache>
            </c:strRef>
          </c:cat>
          <c:val>
            <c:numRef>
              <c:f>Tabelle1!$C$12:$D$12</c:f>
              <c:numCache>
                <c:formatCode>#,##0</c:formatCode>
                <c:ptCount val="2"/>
                <c:pt idx="0">
                  <c:v>71632</c:v>
                </c:pt>
                <c:pt idx="1">
                  <c:v>27285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7CB-4E92-9998-CC4D043379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de-DE" sz="2000" b="1" dirty="0">
                <a:latin typeface="Arial Narrow" panose="020B0606020202030204" pitchFamily="34" charset="0"/>
              </a:rPr>
              <a:t>Familieneigene Arbeitskräfte - </a:t>
            </a:r>
            <a:r>
              <a:rPr lang="de-DE" sz="2000" b="1" u="sng" dirty="0">
                <a:latin typeface="Arial Narrow" panose="020B0606020202030204" pitchFamily="34" charset="0"/>
              </a:rPr>
              <a:t>davon im Betrieb beschäftigte Familienangehörige</a:t>
            </a:r>
            <a:r>
              <a:rPr lang="de-DE" sz="2000" b="1" dirty="0">
                <a:latin typeface="Arial Narrow" panose="020B0606020202030204" pitchFamily="34" charset="0"/>
              </a:rPr>
              <a:t> (2023)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  <a:latin typeface="Arial Narrow" panose="020B0606020202030204" pitchFamily="34" charset="0"/>
              </a:defRPr>
            </a:pPr>
            <a:r>
              <a:rPr lang="de-DE" sz="1400" b="1" i="0" u="none" strike="noStrike" kern="1200" spc="0" baseline="0" dirty="0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</a:rPr>
              <a:t>100 % = 140.899 beschäftigte Familienangehörige Insgesamt </a:t>
            </a:r>
          </a:p>
        </c:rich>
      </c:tx>
      <c:layout>
        <c:manualLayout>
          <c:xMode val="edge"/>
          <c:yMode val="edge"/>
          <c:x val="0.2146576913273605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'davon -imBetr.besch. Familienan'!$B$4</c:f>
              <c:strCache>
                <c:ptCount val="1"/>
                <c:pt idx="0">
                  <c:v>Landwirtschaftliche Arbeitskräfte insgesamt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82B-4C1F-B8C9-74736F37897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82B-4C1F-B8C9-74736F37897A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'davon -imBetr.besch. Familienan'!$C$3:$D$3</c:f>
              <c:strCache>
                <c:ptCount val="2"/>
                <c:pt idx="0">
                  <c:v>Männer</c:v>
                </c:pt>
                <c:pt idx="1">
                  <c:v>Frauen</c:v>
                </c:pt>
              </c:strCache>
            </c:strRef>
          </c:cat>
          <c:val>
            <c:numRef>
              <c:f>'davon -imBetr.besch. Familienan'!$C$4:$D$4</c:f>
              <c:numCache>
                <c:formatCode>#,##0</c:formatCode>
                <c:ptCount val="2"/>
                <c:pt idx="0">
                  <c:v>71338.128573437993</c:v>
                </c:pt>
                <c:pt idx="1">
                  <c:v>69560.691060783996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82B-4C1F-B8C9-74736F3789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de-DE" sz="2000" b="1" dirty="0">
                <a:latin typeface="Arial Narrow" panose="020B0606020202030204" pitchFamily="34" charset="0"/>
              </a:rPr>
              <a:t>Familieneigene Arbeitskräfte - </a:t>
            </a:r>
            <a:r>
              <a:rPr lang="de-DE" sz="2000" b="1" u="sng" dirty="0">
                <a:latin typeface="Arial Narrow" panose="020B0606020202030204" pitchFamily="34" charset="0"/>
              </a:rPr>
              <a:t>darunter familieneigene </a:t>
            </a:r>
            <a:r>
              <a:rPr lang="de-DE" sz="2000" b="1" u="sng" dirty="0" err="1">
                <a:latin typeface="Arial Narrow" panose="020B0606020202030204" pitchFamily="34" charset="0"/>
              </a:rPr>
              <a:t>Betriebsleiter:innen</a:t>
            </a:r>
            <a:r>
              <a:rPr lang="de-DE" sz="2000" b="1" dirty="0">
                <a:latin typeface="Arial Narrow" panose="020B0606020202030204" pitchFamily="34" charset="0"/>
              </a:rPr>
              <a:t> (2023)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  <a:latin typeface="Arial Narrow" panose="020B0606020202030204" pitchFamily="34" charset="0"/>
              </a:defRPr>
            </a:pPr>
            <a:r>
              <a:rPr lang="de-DE" sz="1400" b="1" i="0" u="none" strike="noStrike" kern="1200" spc="0" baseline="0" dirty="0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</a:rPr>
              <a:t>100 % = 99.000 familieneigene Betriebsleiter:innen Insgesamt </a:t>
            </a:r>
          </a:p>
        </c:rich>
      </c:tx>
      <c:layout>
        <c:manualLayout>
          <c:xMode val="edge"/>
          <c:yMode val="edge"/>
          <c:x val="0.2146576913273605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'davon -imBetr.besch. Famili (2)'!$B$4</c:f>
              <c:strCache>
                <c:ptCount val="1"/>
                <c:pt idx="0">
                  <c:v>Landwirtschaftliche Arbeitskräfte insgesamt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0F6-4039-BC61-35CC74FCCB9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0F6-4039-BC61-35CC74FCCB9C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'davon -imBetr.besch. Famili (2)'!$C$3:$D$3</c:f>
              <c:strCache>
                <c:ptCount val="2"/>
                <c:pt idx="0">
                  <c:v>Männer</c:v>
                </c:pt>
                <c:pt idx="1">
                  <c:v>Frauen</c:v>
                </c:pt>
              </c:strCache>
            </c:strRef>
          </c:cat>
          <c:val>
            <c:numRef>
              <c:f>'davon -imBetr.besch. Famili (2)'!$C$4:$D$4</c:f>
              <c:numCache>
                <c:formatCode>#,##0</c:formatCode>
                <c:ptCount val="2"/>
                <c:pt idx="0">
                  <c:v>63226.019406037463</c:v>
                </c:pt>
                <c:pt idx="1">
                  <c:v>35773.828220723495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0F6-4039-BC61-35CC74FCCB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de-DE" sz="2000" b="1">
                <a:latin typeface="Arial Narrow" panose="020B0606020202030204" pitchFamily="34" charset="0"/>
              </a:rPr>
              <a:t>Familienfremde Arbeitskräfte insgesamt(2023)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  <a:latin typeface="Arial Narrow" panose="020B0606020202030204" pitchFamily="34" charset="0"/>
              </a:defRPr>
            </a:pPr>
            <a:r>
              <a:rPr lang="de-DE" sz="1400" b="1" i="0" u="none" strike="noStrike" kern="1200" spc="0" baseline="0" dirty="0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6020202030204" pitchFamily="34" charset="0"/>
              </a:rPr>
              <a:t>100 % = 65.158 Arbeitskräfte </a:t>
            </a:r>
          </a:p>
        </c:rich>
      </c:tx>
      <c:layout>
        <c:manualLayout>
          <c:xMode val="edge"/>
          <c:yMode val="edge"/>
          <c:x val="0.2146576913273605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'familienfremde. AK insg.'!$B$4</c:f>
              <c:strCache>
                <c:ptCount val="1"/>
                <c:pt idx="0">
                  <c:v>Landwirtschaftliche Arbeitskräfte insgesamt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120-45D1-8F00-B0CE48D8C3F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120-45D1-8F00-B0CE48D8C3F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'familienfremde. AK insg.'!$C$3:$D$3</c:f>
              <c:strCache>
                <c:ptCount val="2"/>
                <c:pt idx="0">
                  <c:v>Männer</c:v>
                </c:pt>
                <c:pt idx="1">
                  <c:v>Frauen</c:v>
                </c:pt>
              </c:strCache>
            </c:strRef>
          </c:cat>
          <c:val>
            <c:numRef>
              <c:f>'familienfremde. AK insg.'!$C$4:$D$4</c:f>
              <c:numCache>
                <c:formatCode>#,##0</c:formatCode>
                <c:ptCount val="2"/>
                <c:pt idx="0">
                  <c:v>39875.872759954997</c:v>
                </c:pt>
                <c:pt idx="1">
                  <c:v>25282.487427882996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120-45D1-8F00-B0CE48D8C3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de-DE" sz="1800" dirty="0">
                <a:latin typeface="Arial Narrow" panose="020B0606020202030204" pitchFamily="34" charset="0"/>
              </a:rPr>
              <a:t>Familienarbeitskräfte in landwirtschaftlichen Betrieben - beschäftigte </a:t>
            </a:r>
            <a:r>
              <a:rPr lang="de-DE" sz="1800" dirty="0" err="1">
                <a:latin typeface="Arial Narrow" panose="020B0606020202030204" pitchFamily="34" charset="0"/>
              </a:rPr>
              <a:t>Betriebsinhaber:innen</a:t>
            </a:r>
            <a:r>
              <a:rPr lang="de-DE" sz="1800" dirty="0">
                <a:latin typeface="Arial Narrow" panose="020B0606020202030204" pitchFamily="34" charset="0"/>
              </a:rPr>
              <a:t> nach Altersklasse und Geschlecht 2023</a:t>
            </a:r>
          </a:p>
        </c:rich>
      </c:tx>
      <c:layout>
        <c:manualLayout>
          <c:xMode val="edge"/>
          <c:yMode val="edge"/>
          <c:x val="5.821166813251246E-2"/>
          <c:y val="5.19774103790044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0.17468569726937166"/>
          <c:y val="0.18482498061746172"/>
          <c:w val="0.79917829532522155"/>
          <c:h val="0.7104922301689986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Tabelle1!$C$3</c:f>
              <c:strCache>
                <c:ptCount val="1"/>
                <c:pt idx="0">
                  <c:v>Männer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5.4439648617012857E-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800" b="0" i="0" u="none" strike="noStrike" kern="1200" baseline="0">
                        <a:solidFill>
                          <a:schemeClr val="bg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defRPr>
                    </a:pPr>
                    <a:fld id="{31C4CF32-DD36-4AE9-AB7E-6FFE34E7506B}" type="VALUE">
                      <a:rPr lang="en-US" sz="800">
                        <a:solidFill>
                          <a:schemeClr val="bg1"/>
                        </a:solidFill>
                        <a:latin typeface="Arial Narrow" panose="020B0606020202030204" pitchFamily="34" charset="0"/>
                      </a:rPr>
                      <a:pPr>
                        <a:defRPr sz="80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defRPr>
                      </a:pPr>
                      <a:t>[WERT]</a:t>
                    </a:fld>
                    <a:endParaRPr lang="de-DE"/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bg1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970-4AA1-A1BA-4E274198EAC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Tabelle1!$B$4:$B$11</c:f>
              <c:strCache>
                <c:ptCount val="8"/>
                <c:pt idx="0">
                  <c:v>unter 25 Jahre</c:v>
                </c:pt>
                <c:pt idx="1">
                  <c:v>25-34 Jahre</c:v>
                </c:pt>
                <c:pt idx="2">
                  <c:v>35-39 Jahre</c:v>
                </c:pt>
                <c:pt idx="3">
                  <c:v>40-44 Jahre</c:v>
                </c:pt>
                <c:pt idx="4">
                  <c:v>45-54 Jahre</c:v>
                </c:pt>
                <c:pt idx="5">
                  <c:v>55-64 Jahre</c:v>
                </c:pt>
                <c:pt idx="6">
                  <c:v>65 Jahre und älter</c:v>
                </c:pt>
                <c:pt idx="7">
                  <c:v>darunter Personen im Ruhestand</c:v>
                </c:pt>
              </c:strCache>
            </c:strRef>
          </c:cat>
          <c:val>
            <c:numRef>
              <c:f>Tabelle1!$C$4:$C$11</c:f>
              <c:numCache>
                <c:formatCode>#,##0</c:formatCode>
                <c:ptCount val="8"/>
                <c:pt idx="0">
                  <c:v>926</c:v>
                </c:pt>
                <c:pt idx="1">
                  <c:v>8627</c:v>
                </c:pt>
                <c:pt idx="2">
                  <c:v>7678</c:v>
                </c:pt>
                <c:pt idx="3">
                  <c:v>8618</c:v>
                </c:pt>
                <c:pt idx="4">
                  <c:v>21082</c:v>
                </c:pt>
                <c:pt idx="5">
                  <c:v>19347</c:v>
                </c:pt>
                <c:pt idx="6">
                  <c:v>5355</c:v>
                </c:pt>
                <c:pt idx="7">
                  <c:v>5814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70-4AA1-A1BA-4E274198EACF}"/>
            </c:ext>
          </c:extLst>
        </c:ser>
        <c:ser>
          <c:idx val="1"/>
          <c:order val="1"/>
          <c:tx>
            <c:strRef>
              <c:f>Tabelle1!$D$3</c:f>
              <c:strCache>
                <c:ptCount val="1"/>
                <c:pt idx="0">
                  <c:v>Frauen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2799817601459188E-2"/>
                  <c:y val="-3.4567815878574996E-3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903328773369813E-2"/>
                      <c:h val="3.451745920360781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4970-4AA1-A1BA-4E274198EAC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Tabelle1!$B$4:$B$11</c:f>
              <c:strCache>
                <c:ptCount val="8"/>
                <c:pt idx="0">
                  <c:v>unter 25 Jahre</c:v>
                </c:pt>
                <c:pt idx="1">
                  <c:v>25-34 Jahre</c:v>
                </c:pt>
                <c:pt idx="2">
                  <c:v>35-39 Jahre</c:v>
                </c:pt>
                <c:pt idx="3">
                  <c:v>40-44 Jahre</c:v>
                </c:pt>
                <c:pt idx="4">
                  <c:v>45-54 Jahre</c:v>
                </c:pt>
                <c:pt idx="5">
                  <c:v>55-64 Jahre</c:v>
                </c:pt>
                <c:pt idx="6">
                  <c:v>65 Jahre und älter</c:v>
                </c:pt>
                <c:pt idx="7">
                  <c:v>darunter Personen im Ruhestand</c:v>
                </c:pt>
              </c:strCache>
            </c:strRef>
          </c:cat>
          <c:val>
            <c:numRef>
              <c:f>Tabelle1!$D$4:$D$11</c:f>
              <c:numCache>
                <c:formatCode>#,##0</c:formatCode>
                <c:ptCount val="8"/>
                <c:pt idx="0">
                  <c:v>169</c:v>
                </c:pt>
                <c:pt idx="1">
                  <c:v>2383</c:v>
                </c:pt>
                <c:pt idx="2">
                  <c:v>2670</c:v>
                </c:pt>
                <c:pt idx="3">
                  <c:v>3188</c:v>
                </c:pt>
                <c:pt idx="4">
                  <c:v>8206</c:v>
                </c:pt>
                <c:pt idx="5">
                  <c:v>8394</c:v>
                </c:pt>
                <c:pt idx="6">
                  <c:v>2275</c:v>
                </c:pt>
                <c:pt idx="7">
                  <c:v>2800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970-4AA1-A1BA-4E274198EAC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907182128"/>
        <c:axId val="907180688"/>
      </c:barChart>
      <c:catAx>
        <c:axId val="9071821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de-DE"/>
          </a:p>
        </c:txPr>
        <c:crossAx val="907180688"/>
        <c:crosses val="autoZero"/>
        <c:auto val="1"/>
        <c:lblAlgn val="ctr"/>
        <c:lblOffset val="100"/>
        <c:noMultiLvlLbl val="0"/>
      </c:catAx>
      <c:valAx>
        <c:axId val="90718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>
                    <a:latin typeface="Arial Narrow" panose="020B0606020202030204" pitchFamily="34" charset="0"/>
                  </a:rPr>
                  <a:t>Quelle: Agrarstruktruerhebung 2023</a:t>
                </a:r>
              </a:p>
            </c:rich>
          </c:tx>
          <c:layout>
            <c:manualLayout>
              <c:xMode val="edge"/>
              <c:yMode val="edge"/>
              <c:x val="9.1871655577936473E-2"/>
              <c:y val="0.9478176914159289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#,##0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de-DE"/>
          </a:p>
        </c:txPr>
        <c:crossAx val="907182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6927877175407797"/>
          <c:y val="0.39819173263164259"/>
          <c:w val="7.615581909990389E-2"/>
          <c:h val="0.193891980304823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de-DE" sz="1800" dirty="0">
                <a:latin typeface="Arial Narrow" panose="020B0606020202030204" pitchFamily="34" charset="0"/>
              </a:rPr>
              <a:t>Familienarbeitskräfte in landwirtschaftlichen Betrieben - beschäftigte </a:t>
            </a:r>
            <a:r>
              <a:rPr lang="de-DE" sz="1800" dirty="0" err="1">
                <a:latin typeface="Arial Narrow" panose="020B0606020202030204" pitchFamily="34" charset="0"/>
              </a:rPr>
              <a:t>Betriebsinhaber:innen</a:t>
            </a:r>
            <a:r>
              <a:rPr lang="de-DE" sz="1800" dirty="0">
                <a:latin typeface="Arial Narrow" panose="020B0606020202030204" pitchFamily="34" charset="0"/>
              </a:rPr>
              <a:t> nach Altersklasse und Geschlecht 2023</a:t>
            </a:r>
          </a:p>
        </c:rich>
      </c:tx>
      <c:layout>
        <c:manualLayout>
          <c:xMode val="edge"/>
          <c:yMode val="edge"/>
          <c:x val="6.3712856722565464E-2"/>
          <c:y val="4.67636945822602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'Tabelle1 (2)'!$C$3</c:f>
              <c:strCache>
                <c:ptCount val="1"/>
                <c:pt idx="0">
                  <c:v>Männer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5.4439648617012857E-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800" b="0" i="0" u="none" strike="noStrike" kern="1200" baseline="0">
                        <a:solidFill>
                          <a:schemeClr val="bg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defRPr>
                    </a:pPr>
                    <a:fld id="{31C4CF32-DD36-4AE9-AB7E-6FFE34E7506B}" type="VALUE">
                      <a:rPr lang="en-US" sz="800">
                        <a:solidFill>
                          <a:schemeClr val="bg1"/>
                        </a:solidFill>
                        <a:latin typeface="Arial Narrow" panose="020B0606020202030204" pitchFamily="34" charset="0"/>
                      </a:rPr>
                      <a:pPr>
                        <a:defRPr sz="80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defRPr>
                      </a:pPr>
                      <a:t>[WERT]</a:t>
                    </a:fld>
                    <a:endParaRPr lang="de-DE"/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bg1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535-4868-8881-0821E14AF2C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'Tabelle1 (2)'!$B$4:$B$11</c:f>
              <c:strCache>
                <c:ptCount val="8"/>
                <c:pt idx="0">
                  <c:v>unter 25 Jahre</c:v>
                </c:pt>
                <c:pt idx="1">
                  <c:v>25-34 Jahre</c:v>
                </c:pt>
                <c:pt idx="2">
                  <c:v>35-39 Jahre</c:v>
                </c:pt>
                <c:pt idx="3">
                  <c:v>40-44 Jahre</c:v>
                </c:pt>
                <c:pt idx="4">
                  <c:v>45-54 Jahre</c:v>
                </c:pt>
                <c:pt idx="5">
                  <c:v>55-64 Jahre</c:v>
                </c:pt>
                <c:pt idx="6">
                  <c:v>65 Jahre und älter</c:v>
                </c:pt>
                <c:pt idx="7">
                  <c:v>darunter Personen im Ruhestand</c:v>
                </c:pt>
              </c:strCache>
            </c:strRef>
          </c:cat>
          <c:val>
            <c:numRef>
              <c:f>'Tabelle1 (2)'!$C$4:$C$11</c:f>
              <c:numCache>
                <c:formatCode>#,##0</c:formatCode>
                <c:ptCount val="8"/>
                <c:pt idx="0">
                  <c:v>926</c:v>
                </c:pt>
                <c:pt idx="1">
                  <c:v>8627</c:v>
                </c:pt>
                <c:pt idx="2">
                  <c:v>7678</c:v>
                </c:pt>
                <c:pt idx="3">
                  <c:v>8618</c:v>
                </c:pt>
                <c:pt idx="4">
                  <c:v>21082</c:v>
                </c:pt>
                <c:pt idx="5">
                  <c:v>19347</c:v>
                </c:pt>
                <c:pt idx="6">
                  <c:v>5355</c:v>
                </c:pt>
                <c:pt idx="7">
                  <c:v>5814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35-4868-8881-0821E14AF2CF}"/>
            </c:ext>
          </c:extLst>
        </c:ser>
        <c:ser>
          <c:idx val="1"/>
          <c:order val="1"/>
          <c:tx>
            <c:strRef>
              <c:f>'Tabelle1 (2)'!$D$3</c:f>
              <c:strCache>
                <c:ptCount val="1"/>
                <c:pt idx="0">
                  <c:v>Frauen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2799817601459188E-2"/>
                  <c:y val="-3.4567815878574996E-3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903328773369813E-2"/>
                      <c:h val="3.451745920360781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4535-4868-8881-0821E14AF2C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'Tabelle1 (2)'!$B$4:$B$11</c:f>
              <c:strCache>
                <c:ptCount val="8"/>
                <c:pt idx="0">
                  <c:v>unter 25 Jahre</c:v>
                </c:pt>
                <c:pt idx="1">
                  <c:v>25-34 Jahre</c:v>
                </c:pt>
                <c:pt idx="2">
                  <c:v>35-39 Jahre</c:v>
                </c:pt>
                <c:pt idx="3">
                  <c:v>40-44 Jahre</c:v>
                </c:pt>
                <c:pt idx="4">
                  <c:v>45-54 Jahre</c:v>
                </c:pt>
                <c:pt idx="5">
                  <c:v>55-64 Jahre</c:v>
                </c:pt>
                <c:pt idx="6">
                  <c:v>65 Jahre und älter</c:v>
                </c:pt>
                <c:pt idx="7">
                  <c:v>darunter Personen im Ruhestand</c:v>
                </c:pt>
              </c:strCache>
            </c:strRef>
          </c:cat>
          <c:val>
            <c:numRef>
              <c:f>'Tabelle1 (2)'!$D$4:$D$11</c:f>
              <c:numCache>
                <c:formatCode>#,##0</c:formatCode>
                <c:ptCount val="8"/>
                <c:pt idx="0">
                  <c:v>169</c:v>
                </c:pt>
                <c:pt idx="1">
                  <c:v>2383</c:v>
                </c:pt>
                <c:pt idx="2">
                  <c:v>2670</c:v>
                </c:pt>
                <c:pt idx="3">
                  <c:v>3188</c:v>
                </c:pt>
                <c:pt idx="4">
                  <c:v>8206</c:v>
                </c:pt>
                <c:pt idx="5">
                  <c:v>8394</c:v>
                </c:pt>
                <c:pt idx="6">
                  <c:v>2275</c:v>
                </c:pt>
                <c:pt idx="7">
                  <c:v>2800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35-4868-8881-0821E14AF2C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907182128"/>
        <c:axId val="907180688"/>
      </c:barChart>
      <c:catAx>
        <c:axId val="9071821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de-DE"/>
          </a:p>
        </c:txPr>
        <c:crossAx val="907180688"/>
        <c:crosses val="autoZero"/>
        <c:auto val="1"/>
        <c:lblAlgn val="ctr"/>
        <c:lblOffset val="100"/>
        <c:noMultiLvlLbl val="0"/>
      </c:catAx>
      <c:valAx>
        <c:axId val="90718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>
                    <a:latin typeface="Arial Narrow" panose="020B0606020202030204" pitchFamily="34" charset="0"/>
                  </a:rPr>
                  <a:t>Quelle: Agrarstruktruerhebung 2023</a:t>
                </a:r>
              </a:p>
            </c:rich>
          </c:tx>
          <c:layout>
            <c:manualLayout>
              <c:xMode val="edge"/>
              <c:yMode val="edge"/>
              <c:x val="9.1871655577936473E-2"/>
              <c:y val="0.9478176914159289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0%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de-DE"/>
          </a:p>
        </c:txPr>
        <c:crossAx val="907182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7386832162308035"/>
          <c:y val="0.93597424240973681"/>
          <c:w val="0.20839116646165037"/>
          <c:h val="5.67628403163435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0.12112</cdr:x>
      <cdr:y>0.93148</cdr:y>
    </cdr:from>
    <cdr:to>
      <cdr:x>0.39485</cdr:x>
      <cdr:y>1</cdr:y>
    </cdr:to>
    <cdr:sp macro="" textlink="">
      <cdr:nvSpPr>
        <cdr:cNvPr id="2" name="Textfeld 1">
          <a:extLst xmlns:a="http://schemas.openxmlformats.org/drawingml/2006/main">
            <a:ext uri="{FF2B5EF4-FFF2-40B4-BE49-F238E27FC236}">
              <a16:creationId xmlns:a16="http://schemas.microsoft.com/office/drawing/2014/main" id="{59C665A9-8914-CA0E-538F-BC5C4CBA52C2}"/>
            </a:ext>
          </a:extLst>
        </cdr:cNvPr>
        <cdr:cNvSpPr txBox="1"/>
      </cdr:nvSpPr>
      <cdr:spPr>
        <a:xfrm xmlns:a="http://schemas.openxmlformats.org/drawingml/2006/main">
          <a:off x="1068717" y="4228784"/>
          <a:ext cx="2415396" cy="3073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100" kern="1200" dirty="0">
              <a:latin typeface="Arial Narrow" panose="020B0606020202030204" pitchFamily="34" charset="0"/>
            </a:rPr>
            <a:t>Quelle: Grüner Bericht 2025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F45DB-232A-4292-9CAE-9CF5128CB0CF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5EE8C-53FD-4AB9-BC62-F69B8286D89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38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 l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45"/>
            <a:ext cx="12192000" cy="685365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416909" y="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lang="de-AT" sz="4200" b="1" i="0" u="none" strike="noStrike" cap="all" baseline="0" smtClean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Headline Präsentation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16909" y="2416659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600" b="0" i="0" u="none" strike="noStrike" baseline="0" smtClean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Variante 1 mit grünem Hintergrund</a:t>
            </a:r>
            <a:endParaRPr lang="de-AT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729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mit Aufzählung_ohne Foto_mit Förder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345"/>
            <a:ext cx="12192000" cy="6853655"/>
          </a:xfrm>
          <a:prstGeom prst="rect">
            <a:avLst/>
          </a:prstGeom>
        </p:spPr>
      </p:pic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829962" y="1222174"/>
            <a:ext cx="9144000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9135762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9701" y="259597"/>
            <a:ext cx="954893" cy="599057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99" y="5619750"/>
            <a:ext cx="6276654" cy="123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219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mit Aufzählung und eigenem Bild in Polyg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345"/>
            <a:ext cx="12192000" cy="6853655"/>
          </a:xfrm>
          <a:prstGeom prst="rect">
            <a:avLst/>
          </a:prstGeom>
        </p:spPr>
      </p:pic>
      <p:sp>
        <p:nvSpPr>
          <p:cNvPr id="11" name="Bildplatzhalter 10"/>
          <p:cNvSpPr>
            <a:spLocks noGrp="1"/>
          </p:cNvSpPr>
          <p:nvPr>
            <p:ph type="pic" sz="quarter" idx="13"/>
          </p:nvPr>
        </p:nvSpPr>
        <p:spPr>
          <a:xfrm>
            <a:off x="-15544" y="-17962"/>
            <a:ext cx="3663498" cy="6892172"/>
          </a:xfrm>
          <a:custGeom>
            <a:avLst/>
            <a:gdLst>
              <a:gd name="connsiteX0" fmla="*/ 0 w 8216900"/>
              <a:gd name="connsiteY0" fmla="*/ 0 h 8216900"/>
              <a:gd name="connsiteX1" fmla="*/ 8216900 w 8216900"/>
              <a:gd name="connsiteY1" fmla="*/ 0 h 8216900"/>
              <a:gd name="connsiteX2" fmla="*/ 8216900 w 8216900"/>
              <a:gd name="connsiteY2" fmla="*/ 8216900 h 8216900"/>
              <a:gd name="connsiteX3" fmla="*/ 0 w 8216900"/>
              <a:gd name="connsiteY3" fmla="*/ 8216900 h 8216900"/>
              <a:gd name="connsiteX4" fmla="*/ 0 w 8216900"/>
              <a:gd name="connsiteY4" fmla="*/ 0 h 8216900"/>
              <a:gd name="connsiteX0" fmla="*/ 0 w 8216900"/>
              <a:gd name="connsiteY0" fmla="*/ 0 h 8216900"/>
              <a:gd name="connsiteX1" fmla="*/ 8216900 w 8216900"/>
              <a:gd name="connsiteY1" fmla="*/ 0 h 8216900"/>
              <a:gd name="connsiteX2" fmla="*/ 8216900 w 8216900"/>
              <a:gd name="connsiteY2" fmla="*/ 8216900 h 8216900"/>
              <a:gd name="connsiteX3" fmla="*/ 2117558 w 8216900"/>
              <a:gd name="connsiteY3" fmla="*/ 7867984 h 8216900"/>
              <a:gd name="connsiteX4" fmla="*/ 0 w 8216900"/>
              <a:gd name="connsiteY4" fmla="*/ 0 h 8216900"/>
              <a:gd name="connsiteX0" fmla="*/ 0 w 8216900"/>
              <a:gd name="connsiteY0" fmla="*/ 0 h 7867984"/>
              <a:gd name="connsiteX1" fmla="*/ 8216900 w 8216900"/>
              <a:gd name="connsiteY1" fmla="*/ 0 h 7867984"/>
              <a:gd name="connsiteX2" fmla="*/ 5088689 w 8216900"/>
              <a:gd name="connsiteY2" fmla="*/ 7386721 h 7867984"/>
              <a:gd name="connsiteX3" fmla="*/ 2117558 w 8216900"/>
              <a:gd name="connsiteY3" fmla="*/ 7867984 h 7867984"/>
              <a:gd name="connsiteX4" fmla="*/ 0 w 8216900"/>
              <a:gd name="connsiteY4" fmla="*/ 0 h 7867984"/>
              <a:gd name="connsiteX0" fmla="*/ 0 w 6327942"/>
              <a:gd name="connsiteY0" fmla="*/ 0 h 7867984"/>
              <a:gd name="connsiteX1" fmla="*/ 6327942 w 6327942"/>
              <a:gd name="connsiteY1" fmla="*/ 2683042 h 7867984"/>
              <a:gd name="connsiteX2" fmla="*/ 5088689 w 6327942"/>
              <a:gd name="connsiteY2" fmla="*/ 7386721 h 7867984"/>
              <a:gd name="connsiteX3" fmla="*/ 2117558 w 6327942"/>
              <a:gd name="connsiteY3" fmla="*/ 7867984 h 7867984"/>
              <a:gd name="connsiteX4" fmla="*/ 0 w 6327942"/>
              <a:gd name="connsiteY4" fmla="*/ 0 h 7867984"/>
              <a:gd name="connsiteX0" fmla="*/ 60158 w 4210384"/>
              <a:gd name="connsiteY0" fmla="*/ 0 h 8000331"/>
              <a:gd name="connsiteX1" fmla="*/ 4210384 w 4210384"/>
              <a:gd name="connsiteY1" fmla="*/ 2815389 h 8000331"/>
              <a:gd name="connsiteX2" fmla="*/ 2971131 w 4210384"/>
              <a:gd name="connsiteY2" fmla="*/ 7519068 h 8000331"/>
              <a:gd name="connsiteX3" fmla="*/ 0 w 4210384"/>
              <a:gd name="connsiteY3" fmla="*/ 8000331 h 8000331"/>
              <a:gd name="connsiteX4" fmla="*/ 60158 w 4210384"/>
              <a:gd name="connsiteY4" fmla="*/ 0 h 8000331"/>
              <a:gd name="connsiteX0" fmla="*/ 60158 w 4210384"/>
              <a:gd name="connsiteY0" fmla="*/ 12365 h 8012696"/>
              <a:gd name="connsiteX1" fmla="*/ 35928 w 4210384"/>
              <a:gd name="connsiteY1" fmla="*/ 0 h 8012696"/>
              <a:gd name="connsiteX2" fmla="*/ 4210384 w 4210384"/>
              <a:gd name="connsiteY2" fmla="*/ 2827754 h 8012696"/>
              <a:gd name="connsiteX3" fmla="*/ 2971131 w 4210384"/>
              <a:gd name="connsiteY3" fmla="*/ 7531433 h 8012696"/>
              <a:gd name="connsiteX4" fmla="*/ 0 w 4210384"/>
              <a:gd name="connsiteY4" fmla="*/ 8012696 h 8012696"/>
              <a:gd name="connsiteX5" fmla="*/ 60158 w 4210384"/>
              <a:gd name="connsiteY5" fmla="*/ 12365 h 8012696"/>
              <a:gd name="connsiteX0" fmla="*/ 0 w 5533858"/>
              <a:gd name="connsiteY0" fmla="*/ 96586 h 8012696"/>
              <a:gd name="connsiteX1" fmla="*/ 1359402 w 5533858"/>
              <a:gd name="connsiteY1" fmla="*/ 0 h 8012696"/>
              <a:gd name="connsiteX2" fmla="*/ 5533858 w 5533858"/>
              <a:gd name="connsiteY2" fmla="*/ 2827754 h 8012696"/>
              <a:gd name="connsiteX3" fmla="*/ 4294605 w 5533858"/>
              <a:gd name="connsiteY3" fmla="*/ 7531433 h 8012696"/>
              <a:gd name="connsiteX4" fmla="*/ 1323474 w 5533858"/>
              <a:gd name="connsiteY4" fmla="*/ 8012696 h 8012696"/>
              <a:gd name="connsiteX5" fmla="*/ 0 w 5533858"/>
              <a:gd name="connsiteY5" fmla="*/ 96586 h 8012696"/>
              <a:gd name="connsiteX0" fmla="*/ 0 w 5533858"/>
              <a:gd name="connsiteY0" fmla="*/ 0 h 7916110"/>
              <a:gd name="connsiteX1" fmla="*/ 3224296 w 5533858"/>
              <a:gd name="connsiteY1" fmla="*/ 252330 h 7916110"/>
              <a:gd name="connsiteX2" fmla="*/ 5533858 w 5533858"/>
              <a:gd name="connsiteY2" fmla="*/ 2731168 h 7916110"/>
              <a:gd name="connsiteX3" fmla="*/ 4294605 w 5533858"/>
              <a:gd name="connsiteY3" fmla="*/ 7434847 h 7916110"/>
              <a:gd name="connsiteX4" fmla="*/ 1323474 w 5533858"/>
              <a:gd name="connsiteY4" fmla="*/ 7916110 h 7916110"/>
              <a:gd name="connsiteX5" fmla="*/ 0 w 5533858"/>
              <a:gd name="connsiteY5" fmla="*/ 0 h 7916110"/>
              <a:gd name="connsiteX0" fmla="*/ 0 w 5533858"/>
              <a:gd name="connsiteY0" fmla="*/ 0 h 7916445"/>
              <a:gd name="connsiteX1" fmla="*/ 3224296 w 5533858"/>
              <a:gd name="connsiteY1" fmla="*/ 252330 h 7916445"/>
              <a:gd name="connsiteX2" fmla="*/ 5533858 w 5533858"/>
              <a:gd name="connsiteY2" fmla="*/ 2731168 h 7916445"/>
              <a:gd name="connsiteX3" fmla="*/ 4294605 w 5533858"/>
              <a:gd name="connsiteY3" fmla="*/ 7434847 h 7916445"/>
              <a:gd name="connsiteX4" fmla="*/ 1323474 w 5533858"/>
              <a:gd name="connsiteY4" fmla="*/ 7916110 h 7916445"/>
              <a:gd name="connsiteX5" fmla="*/ 1335338 w 5533858"/>
              <a:gd name="connsiteY5" fmla="*/ 7916445 h 7916445"/>
              <a:gd name="connsiteX6" fmla="*/ 0 w 5533858"/>
              <a:gd name="connsiteY6" fmla="*/ 0 h 7916445"/>
              <a:gd name="connsiteX0" fmla="*/ 252830 w 5786688"/>
              <a:gd name="connsiteY0" fmla="*/ 0 h 8265360"/>
              <a:gd name="connsiteX1" fmla="*/ 3477126 w 5786688"/>
              <a:gd name="connsiteY1" fmla="*/ 252330 h 8265360"/>
              <a:gd name="connsiteX2" fmla="*/ 5786688 w 5786688"/>
              <a:gd name="connsiteY2" fmla="*/ 2731168 h 8265360"/>
              <a:gd name="connsiteX3" fmla="*/ 4547435 w 5786688"/>
              <a:gd name="connsiteY3" fmla="*/ 7434847 h 8265360"/>
              <a:gd name="connsiteX4" fmla="*/ 1576304 w 5786688"/>
              <a:gd name="connsiteY4" fmla="*/ 7916110 h 8265360"/>
              <a:gd name="connsiteX5" fmla="*/ 0 w 5786688"/>
              <a:gd name="connsiteY5" fmla="*/ 8265360 h 8265360"/>
              <a:gd name="connsiteX6" fmla="*/ 252830 w 5786688"/>
              <a:gd name="connsiteY6" fmla="*/ 0 h 8265360"/>
              <a:gd name="connsiteX0" fmla="*/ 252830 w 5786688"/>
              <a:gd name="connsiteY0" fmla="*/ 0 h 8445500"/>
              <a:gd name="connsiteX1" fmla="*/ 3477126 w 5786688"/>
              <a:gd name="connsiteY1" fmla="*/ 252330 h 8445500"/>
              <a:gd name="connsiteX2" fmla="*/ 5786688 w 5786688"/>
              <a:gd name="connsiteY2" fmla="*/ 2731168 h 8445500"/>
              <a:gd name="connsiteX3" fmla="*/ 4547435 w 5786688"/>
              <a:gd name="connsiteY3" fmla="*/ 7434847 h 8445500"/>
              <a:gd name="connsiteX4" fmla="*/ 1528177 w 5786688"/>
              <a:gd name="connsiteY4" fmla="*/ 8445500 h 8445500"/>
              <a:gd name="connsiteX5" fmla="*/ 0 w 5786688"/>
              <a:gd name="connsiteY5" fmla="*/ 8265360 h 8445500"/>
              <a:gd name="connsiteX6" fmla="*/ 252830 w 5786688"/>
              <a:gd name="connsiteY6" fmla="*/ 0 h 8445500"/>
              <a:gd name="connsiteX0" fmla="*/ 252830 w 5798719"/>
              <a:gd name="connsiteY0" fmla="*/ 0 h 8445500"/>
              <a:gd name="connsiteX1" fmla="*/ 3477126 w 5798719"/>
              <a:gd name="connsiteY1" fmla="*/ 252330 h 8445500"/>
              <a:gd name="connsiteX2" fmla="*/ 5798719 w 5798719"/>
              <a:gd name="connsiteY2" fmla="*/ 2695073 h 8445500"/>
              <a:gd name="connsiteX3" fmla="*/ 4547435 w 5798719"/>
              <a:gd name="connsiteY3" fmla="*/ 7434847 h 8445500"/>
              <a:gd name="connsiteX4" fmla="*/ 1528177 w 5798719"/>
              <a:gd name="connsiteY4" fmla="*/ 8445500 h 8445500"/>
              <a:gd name="connsiteX5" fmla="*/ 0 w 5798719"/>
              <a:gd name="connsiteY5" fmla="*/ 8265360 h 8445500"/>
              <a:gd name="connsiteX6" fmla="*/ 252830 w 5798719"/>
              <a:gd name="connsiteY6" fmla="*/ 0 h 8445500"/>
              <a:gd name="connsiteX0" fmla="*/ 252830 w 5798719"/>
              <a:gd name="connsiteY0" fmla="*/ 0 h 8445500"/>
              <a:gd name="connsiteX1" fmla="*/ 3477126 w 5798719"/>
              <a:gd name="connsiteY1" fmla="*/ 252330 h 8445500"/>
              <a:gd name="connsiteX2" fmla="*/ 5798719 w 5798719"/>
              <a:gd name="connsiteY2" fmla="*/ 2695073 h 8445500"/>
              <a:gd name="connsiteX3" fmla="*/ 4547435 w 5798719"/>
              <a:gd name="connsiteY3" fmla="*/ 7434847 h 8445500"/>
              <a:gd name="connsiteX4" fmla="*/ 1528177 w 5798719"/>
              <a:gd name="connsiteY4" fmla="*/ 8445500 h 8445500"/>
              <a:gd name="connsiteX5" fmla="*/ 0 w 5798719"/>
              <a:gd name="connsiteY5" fmla="*/ 8265360 h 8445500"/>
              <a:gd name="connsiteX6" fmla="*/ 252830 w 5798719"/>
              <a:gd name="connsiteY6" fmla="*/ 0 h 8445500"/>
              <a:gd name="connsiteX0" fmla="*/ 252830 w 5826309"/>
              <a:gd name="connsiteY0" fmla="*/ 0 h 8445500"/>
              <a:gd name="connsiteX1" fmla="*/ 3477126 w 5826309"/>
              <a:gd name="connsiteY1" fmla="*/ 252330 h 8445500"/>
              <a:gd name="connsiteX2" fmla="*/ 5798719 w 5826309"/>
              <a:gd name="connsiteY2" fmla="*/ 2695073 h 8445500"/>
              <a:gd name="connsiteX3" fmla="*/ 4547435 w 5826309"/>
              <a:gd name="connsiteY3" fmla="*/ 7434847 h 8445500"/>
              <a:gd name="connsiteX4" fmla="*/ 1528177 w 5826309"/>
              <a:gd name="connsiteY4" fmla="*/ 8445500 h 8445500"/>
              <a:gd name="connsiteX5" fmla="*/ 0 w 5826309"/>
              <a:gd name="connsiteY5" fmla="*/ 8265360 h 8445500"/>
              <a:gd name="connsiteX6" fmla="*/ 252830 w 5826309"/>
              <a:gd name="connsiteY6" fmla="*/ 0 h 8445500"/>
              <a:gd name="connsiteX0" fmla="*/ 252830 w 5800157"/>
              <a:gd name="connsiteY0" fmla="*/ 0 h 8445500"/>
              <a:gd name="connsiteX1" fmla="*/ 3477126 w 5800157"/>
              <a:gd name="connsiteY1" fmla="*/ 252330 h 8445500"/>
              <a:gd name="connsiteX2" fmla="*/ 5798719 w 5800157"/>
              <a:gd name="connsiteY2" fmla="*/ 2695073 h 8445500"/>
              <a:gd name="connsiteX3" fmla="*/ 4547435 w 5800157"/>
              <a:gd name="connsiteY3" fmla="*/ 7434847 h 8445500"/>
              <a:gd name="connsiteX4" fmla="*/ 1528177 w 5800157"/>
              <a:gd name="connsiteY4" fmla="*/ 8445500 h 8445500"/>
              <a:gd name="connsiteX5" fmla="*/ 0 w 5800157"/>
              <a:gd name="connsiteY5" fmla="*/ 8265360 h 8445500"/>
              <a:gd name="connsiteX6" fmla="*/ 252830 w 5800157"/>
              <a:gd name="connsiteY6" fmla="*/ 0 h 8445500"/>
              <a:gd name="connsiteX0" fmla="*/ 252830 w 5800157"/>
              <a:gd name="connsiteY0" fmla="*/ 0 h 8445500"/>
              <a:gd name="connsiteX1" fmla="*/ 3477126 w 5800157"/>
              <a:gd name="connsiteY1" fmla="*/ 252330 h 8445500"/>
              <a:gd name="connsiteX2" fmla="*/ 5798719 w 5800157"/>
              <a:gd name="connsiteY2" fmla="*/ 2695073 h 8445500"/>
              <a:gd name="connsiteX3" fmla="*/ 4547435 w 5800157"/>
              <a:gd name="connsiteY3" fmla="*/ 7434847 h 8445500"/>
              <a:gd name="connsiteX4" fmla="*/ 1528177 w 5800157"/>
              <a:gd name="connsiteY4" fmla="*/ 8445500 h 8445500"/>
              <a:gd name="connsiteX5" fmla="*/ 0 w 5800157"/>
              <a:gd name="connsiteY5" fmla="*/ 8265360 h 8445500"/>
              <a:gd name="connsiteX6" fmla="*/ 252830 w 5800157"/>
              <a:gd name="connsiteY6" fmla="*/ 0 h 8445500"/>
              <a:gd name="connsiteX0" fmla="*/ 252830 w 5799570"/>
              <a:gd name="connsiteY0" fmla="*/ 0 h 8445500"/>
              <a:gd name="connsiteX1" fmla="*/ 3477126 w 5799570"/>
              <a:gd name="connsiteY1" fmla="*/ 252330 h 8445500"/>
              <a:gd name="connsiteX2" fmla="*/ 5798719 w 5799570"/>
              <a:gd name="connsiteY2" fmla="*/ 2695073 h 8445500"/>
              <a:gd name="connsiteX3" fmla="*/ 4547435 w 5799570"/>
              <a:gd name="connsiteY3" fmla="*/ 7434847 h 8445500"/>
              <a:gd name="connsiteX4" fmla="*/ 1528177 w 5799570"/>
              <a:gd name="connsiteY4" fmla="*/ 8445500 h 8445500"/>
              <a:gd name="connsiteX5" fmla="*/ 0 w 5799570"/>
              <a:gd name="connsiteY5" fmla="*/ 8265360 h 8445500"/>
              <a:gd name="connsiteX6" fmla="*/ 252830 w 5799570"/>
              <a:gd name="connsiteY6" fmla="*/ 0 h 8445500"/>
              <a:gd name="connsiteX0" fmla="*/ 252830 w 5859680"/>
              <a:gd name="connsiteY0" fmla="*/ 0 h 8445500"/>
              <a:gd name="connsiteX1" fmla="*/ 3477126 w 5859680"/>
              <a:gd name="connsiteY1" fmla="*/ 252330 h 8445500"/>
              <a:gd name="connsiteX2" fmla="*/ 5858877 w 5859680"/>
              <a:gd name="connsiteY2" fmla="*/ 2755231 h 8445500"/>
              <a:gd name="connsiteX3" fmla="*/ 4547435 w 5859680"/>
              <a:gd name="connsiteY3" fmla="*/ 7434847 h 8445500"/>
              <a:gd name="connsiteX4" fmla="*/ 1528177 w 5859680"/>
              <a:gd name="connsiteY4" fmla="*/ 8445500 h 8445500"/>
              <a:gd name="connsiteX5" fmla="*/ 0 w 5859680"/>
              <a:gd name="connsiteY5" fmla="*/ 8265360 h 8445500"/>
              <a:gd name="connsiteX6" fmla="*/ 252830 w 5859680"/>
              <a:gd name="connsiteY6" fmla="*/ 0 h 8445500"/>
              <a:gd name="connsiteX0" fmla="*/ 252830 w 5861174"/>
              <a:gd name="connsiteY0" fmla="*/ 0 h 8445500"/>
              <a:gd name="connsiteX1" fmla="*/ 3477126 w 5861174"/>
              <a:gd name="connsiteY1" fmla="*/ 252330 h 8445500"/>
              <a:gd name="connsiteX2" fmla="*/ 5858877 w 5861174"/>
              <a:gd name="connsiteY2" fmla="*/ 2755231 h 8445500"/>
              <a:gd name="connsiteX3" fmla="*/ 4547435 w 5861174"/>
              <a:gd name="connsiteY3" fmla="*/ 7434847 h 8445500"/>
              <a:gd name="connsiteX4" fmla="*/ 1528177 w 5861174"/>
              <a:gd name="connsiteY4" fmla="*/ 8445500 h 8445500"/>
              <a:gd name="connsiteX5" fmla="*/ 0 w 5861174"/>
              <a:gd name="connsiteY5" fmla="*/ 8265360 h 8445500"/>
              <a:gd name="connsiteX6" fmla="*/ 252830 w 5861174"/>
              <a:gd name="connsiteY6" fmla="*/ 0 h 8445500"/>
              <a:gd name="connsiteX0" fmla="*/ 252830 w 5859786"/>
              <a:gd name="connsiteY0" fmla="*/ 0 h 8445500"/>
              <a:gd name="connsiteX1" fmla="*/ 3477126 w 5859786"/>
              <a:gd name="connsiteY1" fmla="*/ 252330 h 8445500"/>
              <a:gd name="connsiteX2" fmla="*/ 5858877 w 5859786"/>
              <a:gd name="connsiteY2" fmla="*/ 2755231 h 8445500"/>
              <a:gd name="connsiteX3" fmla="*/ 4547435 w 5859786"/>
              <a:gd name="connsiteY3" fmla="*/ 7434847 h 8445500"/>
              <a:gd name="connsiteX4" fmla="*/ 1528177 w 5859786"/>
              <a:gd name="connsiteY4" fmla="*/ 8445500 h 8445500"/>
              <a:gd name="connsiteX5" fmla="*/ 0 w 5859786"/>
              <a:gd name="connsiteY5" fmla="*/ 8265360 h 8445500"/>
              <a:gd name="connsiteX6" fmla="*/ 252830 w 5859786"/>
              <a:gd name="connsiteY6" fmla="*/ 0 h 8445500"/>
              <a:gd name="connsiteX0" fmla="*/ 252830 w 5859589"/>
              <a:gd name="connsiteY0" fmla="*/ 0 h 8445500"/>
              <a:gd name="connsiteX1" fmla="*/ 3477126 w 5859589"/>
              <a:gd name="connsiteY1" fmla="*/ 252330 h 8445500"/>
              <a:gd name="connsiteX2" fmla="*/ 5858877 w 5859589"/>
              <a:gd name="connsiteY2" fmla="*/ 2755231 h 8445500"/>
              <a:gd name="connsiteX3" fmla="*/ 4547435 w 5859589"/>
              <a:gd name="connsiteY3" fmla="*/ 7434847 h 8445500"/>
              <a:gd name="connsiteX4" fmla="*/ 1528177 w 5859589"/>
              <a:gd name="connsiteY4" fmla="*/ 8445500 h 8445500"/>
              <a:gd name="connsiteX5" fmla="*/ 0 w 5859589"/>
              <a:gd name="connsiteY5" fmla="*/ 8265360 h 8445500"/>
              <a:gd name="connsiteX6" fmla="*/ 252830 w 5859589"/>
              <a:gd name="connsiteY6" fmla="*/ 0 h 8445500"/>
              <a:gd name="connsiteX0" fmla="*/ 252830 w 5859589"/>
              <a:gd name="connsiteY0" fmla="*/ 0 h 8445500"/>
              <a:gd name="connsiteX1" fmla="*/ 3477126 w 5859589"/>
              <a:gd name="connsiteY1" fmla="*/ 252330 h 8445500"/>
              <a:gd name="connsiteX2" fmla="*/ 5858877 w 5859589"/>
              <a:gd name="connsiteY2" fmla="*/ 2755231 h 8445500"/>
              <a:gd name="connsiteX3" fmla="*/ 4547435 w 5859589"/>
              <a:gd name="connsiteY3" fmla="*/ 7434847 h 8445500"/>
              <a:gd name="connsiteX4" fmla="*/ 1528177 w 5859589"/>
              <a:gd name="connsiteY4" fmla="*/ 8445500 h 8445500"/>
              <a:gd name="connsiteX5" fmla="*/ 0 w 5859589"/>
              <a:gd name="connsiteY5" fmla="*/ 8265360 h 8445500"/>
              <a:gd name="connsiteX6" fmla="*/ 252830 w 5859589"/>
              <a:gd name="connsiteY6" fmla="*/ 0 h 8445500"/>
              <a:gd name="connsiteX0" fmla="*/ 252830 w 5776142"/>
              <a:gd name="connsiteY0" fmla="*/ 0 h 8445500"/>
              <a:gd name="connsiteX1" fmla="*/ 3477126 w 5776142"/>
              <a:gd name="connsiteY1" fmla="*/ 252330 h 8445500"/>
              <a:gd name="connsiteX2" fmla="*/ 5774656 w 5776142"/>
              <a:gd name="connsiteY2" fmla="*/ 2622884 h 8445500"/>
              <a:gd name="connsiteX3" fmla="*/ 4547435 w 5776142"/>
              <a:gd name="connsiteY3" fmla="*/ 7434847 h 8445500"/>
              <a:gd name="connsiteX4" fmla="*/ 1528177 w 5776142"/>
              <a:gd name="connsiteY4" fmla="*/ 8445500 h 8445500"/>
              <a:gd name="connsiteX5" fmla="*/ 0 w 5776142"/>
              <a:gd name="connsiteY5" fmla="*/ 8265360 h 8445500"/>
              <a:gd name="connsiteX6" fmla="*/ 252830 w 5776142"/>
              <a:gd name="connsiteY6" fmla="*/ 0 h 8445500"/>
              <a:gd name="connsiteX0" fmla="*/ 252830 w 5824174"/>
              <a:gd name="connsiteY0" fmla="*/ 0 h 8445500"/>
              <a:gd name="connsiteX1" fmla="*/ 3477126 w 5824174"/>
              <a:gd name="connsiteY1" fmla="*/ 252330 h 8445500"/>
              <a:gd name="connsiteX2" fmla="*/ 5822782 w 5824174"/>
              <a:gd name="connsiteY2" fmla="*/ 2671010 h 8445500"/>
              <a:gd name="connsiteX3" fmla="*/ 4547435 w 5824174"/>
              <a:gd name="connsiteY3" fmla="*/ 7434847 h 8445500"/>
              <a:gd name="connsiteX4" fmla="*/ 1528177 w 5824174"/>
              <a:gd name="connsiteY4" fmla="*/ 8445500 h 8445500"/>
              <a:gd name="connsiteX5" fmla="*/ 0 w 5824174"/>
              <a:gd name="connsiteY5" fmla="*/ 8265360 h 8445500"/>
              <a:gd name="connsiteX6" fmla="*/ 252830 w 5824174"/>
              <a:gd name="connsiteY6" fmla="*/ 0 h 8445500"/>
              <a:gd name="connsiteX0" fmla="*/ 252830 w 5823656"/>
              <a:gd name="connsiteY0" fmla="*/ 0 h 8445500"/>
              <a:gd name="connsiteX1" fmla="*/ 3477126 w 5823656"/>
              <a:gd name="connsiteY1" fmla="*/ 252330 h 8445500"/>
              <a:gd name="connsiteX2" fmla="*/ 5822782 w 5823656"/>
              <a:gd name="connsiteY2" fmla="*/ 2671010 h 8445500"/>
              <a:gd name="connsiteX3" fmla="*/ 4547435 w 5823656"/>
              <a:gd name="connsiteY3" fmla="*/ 7434847 h 8445500"/>
              <a:gd name="connsiteX4" fmla="*/ 1528177 w 5823656"/>
              <a:gd name="connsiteY4" fmla="*/ 8445500 h 8445500"/>
              <a:gd name="connsiteX5" fmla="*/ 0 w 5823656"/>
              <a:gd name="connsiteY5" fmla="*/ 8265360 h 8445500"/>
              <a:gd name="connsiteX6" fmla="*/ 252830 w 5823656"/>
              <a:gd name="connsiteY6" fmla="*/ 0 h 8445500"/>
              <a:gd name="connsiteX0" fmla="*/ 252830 w 5800157"/>
              <a:gd name="connsiteY0" fmla="*/ 0 h 8445500"/>
              <a:gd name="connsiteX1" fmla="*/ 3477126 w 5800157"/>
              <a:gd name="connsiteY1" fmla="*/ 252330 h 8445500"/>
              <a:gd name="connsiteX2" fmla="*/ 5798719 w 5800157"/>
              <a:gd name="connsiteY2" fmla="*/ 2622884 h 8445500"/>
              <a:gd name="connsiteX3" fmla="*/ 4547435 w 5800157"/>
              <a:gd name="connsiteY3" fmla="*/ 7434847 h 8445500"/>
              <a:gd name="connsiteX4" fmla="*/ 1528177 w 5800157"/>
              <a:gd name="connsiteY4" fmla="*/ 8445500 h 8445500"/>
              <a:gd name="connsiteX5" fmla="*/ 0 w 5800157"/>
              <a:gd name="connsiteY5" fmla="*/ 8265360 h 8445500"/>
              <a:gd name="connsiteX6" fmla="*/ 252830 w 5800157"/>
              <a:gd name="connsiteY6" fmla="*/ 0 h 8445500"/>
              <a:gd name="connsiteX0" fmla="*/ 252830 w 5956314"/>
              <a:gd name="connsiteY0" fmla="*/ 0 h 8445500"/>
              <a:gd name="connsiteX1" fmla="*/ 3477126 w 5956314"/>
              <a:gd name="connsiteY1" fmla="*/ 252330 h 8445500"/>
              <a:gd name="connsiteX2" fmla="*/ 5955130 w 5956314"/>
              <a:gd name="connsiteY2" fmla="*/ 2767262 h 8445500"/>
              <a:gd name="connsiteX3" fmla="*/ 4547435 w 5956314"/>
              <a:gd name="connsiteY3" fmla="*/ 7434847 h 8445500"/>
              <a:gd name="connsiteX4" fmla="*/ 1528177 w 5956314"/>
              <a:gd name="connsiteY4" fmla="*/ 8445500 h 8445500"/>
              <a:gd name="connsiteX5" fmla="*/ 0 w 5956314"/>
              <a:gd name="connsiteY5" fmla="*/ 8265360 h 8445500"/>
              <a:gd name="connsiteX6" fmla="*/ 252830 w 5956314"/>
              <a:gd name="connsiteY6" fmla="*/ 0 h 8445500"/>
              <a:gd name="connsiteX0" fmla="*/ 252830 w 5971493"/>
              <a:gd name="connsiteY0" fmla="*/ 0 h 8445500"/>
              <a:gd name="connsiteX1" fmla="*/ 3477126 w 5971493"/>
              <a:gd name="connsiteY1" fmla="*/ 252330 h 8445500"/>
              <a:gd name="connsiteX2" fmla="*/ 5955130 w 5971493"/>
              <a:gd name="connsiteY2" fmla="*/ 2767262 h 8445500"/>
              <a:gd name="connsiteX3" fmla="*/ 4547435 w 5971493"/>
              <a:gd name="connsiteY3" fmla="*/ 7434847 h 8445500"/>
              <a:gd name="connsiteX4" fmla="*/ 1528177 w 5971493"/>
              <a:gd name="connsiteY4" fmla="*/ 8445500 h 8445500"/>
              <a:gd name="connsiteX5" fmla="*/ 0 w 5971493"/>
              <a:gd name="connsiteY5" fmla="*/ 8265360 h 8445500"/>
              <a:gd name="connsiteX6" fmla="*/ 252830 w 5971493"/>
              <a:gd name="connsiteY6" fmla="*/ 0 h 8445500"/>
              <a:gd name="connsiteX0" fmla="*/ 252830 w 5770538"/>
              <a:gd name="connsiteY0" fmla="*/ 0 h 8445500"/>
              <a:gd name="connsiteX1" fmla="*/ 3477126 w 5770538"/>
              <a:gd name="connsiteY1" fmla="*/ 252330 h 8445500"/>
              <a:gd name="connsiteX2" fmla="*/ 5750593 w 5770538"/>
              <a:gd name="connsiteY2" fmla="*/ 2658978 h 8445500"/>
              <a:gd name="connsiteX3" fmla="*/ 4547435 w 5770538"/>
              <a:gd name="connsiteY3" fmla="*/ 7434847 h 8445500"/>
              <a:gd name="connsiteX4" fmla="*/ 1528177 w 5770538"/>
              <a:gd name="connsiteY4" fmla="*/ 8445500 h 8445500"/>
              <a:gd name="connsiteX5" fmla="*/ 0 w 5770538"/>
              <a:gd name="connsiteY5" fmla="*/ 8265360 h 8445500"/>
              <a:gd name="connsiteX6" fmla="*/ 252830 w 5770538"/>
              <a:gd name="connsiteY6" fmla="*/ 0 h 8445500"/>
              <a:gd name="connsiteX0" fmla="*/ 252830 w 5767797"/>
              <a:gd name="connsiteY0" fmla="*/ 0 h 8445500"/>
              <a:gd name="connsiteX1" fmla="*/ 3477126 w 5767797"/>
              <a:gd name="connsiteY1" fmla="*/ 252330 h 8445500"/>
              <a:gd name="connsiteX2" fmla="*/ 5750593 w 5767797"/>
              <a:gd name="connsiteY2" fmla="*/ 2658978 h 8445500"/>
              <a:gd name="connsiteX3" fmla="*/ 4547435 w 5767797"/>
              <a:gd name="connsiteY3" fmla="*/ 7434847 h 8445500"/>
              <a:gd name="connsiteX4" fmla="*/ 1528177 w 5767797"/>
              <a:gd name="connsiteY4" fmla="*/ 8445500 h 8445500"/>
              <a:gd name="connsiteX5" fmla="*/ 0 w 5767797"/>
              <a:gd name="connsiteY5" fmla="*/ 8265360 h 8445500"/>
              <a:gd name="connsiteX6" fmla="*/ 252830 w 5767797"/>
              <a:gd name="connsiteY6" fmla="*/ 0 h 8445500"/>
              <a:gd name="connsiteX0" fmla="*/ 252830 w 5762071"/>
              <a:gd name="connsiteY0" fmla="*/ 0 h 8445500"/>
              <a:gd name="connsiteX1" fmla="*/ 3477126 w 5762071"/>
              <a:gd name="connsiteY1" fmla="*/ 252330 h 8445500"/>
              <a:gd name="connsiteX2" fmla="*/ 5750593 w 5762071"/>
              <a:gd name="connsiteY2" fmla="*/ 2658978 h 8445500"/>
              <a:gd name="connsiteX3" fmla="*/ 4547435 w 5762071"/>
              <a:gd name="connsiteY3" fmla="*/ 7434847 h 8445500"/>
              <a:gd name="connsiteX4" fmla="*/ 1528177 w 5762071"/>
              <a:gd name="connsiteY4" fmla="*/ 8445500 h 8445500"/>
              <a:gd name="connsiteX5" fmla="*/ 0 w 5762071"/>
              <a:gd name="connsiteY5" fmla="*/ 8265360 h 8445500"/>
              <a:gd name="connsiteX6" fmla="*/ 252830 w 5762071"/>
              <a:gd name="connsiteY6" fmla="*/ 0 h 8445500"/>
              <a:gd name="connsiteX0" fmla="*/ 252830 w 5762071"/>
              <a:gd name="connsiteY0" fmla="*/ 0 h 8445500"/>
              <a:gd name="connsiteX1" fmla="*/ 3477126 w 5762071"/>
              <a:gd name="connsiteY1" fmla="*/ 252330 h 8445500"/>
              <a:gd name="connsiteX2" fmla="*/ 5750593 w 5762071"/>
              <a:gd name="connsiteY2" fmla="*/ 2658978 h 8445500"/>
              <a:gd name="connsiteX3" fmla="*/ 4547435 w 5762071"/>
              <a:gd name="connsiteY3" fmla="*/ 7434847 h 8445500"/>
              <a:gd name="connsiteX4" fmla="*/ 1528177 w 5762071"/>
              <a:gd name="connsiteY4" fmla="*/ 8445500 h 8445500"/>
              <a:gd name="connsiteX5" fmla="*/ 0 w 5762071"/>
              <a:gd name="connsiteY5" fmla="*/ 8265360 h 8445500"/>
              <a:gd name="connsiteX6" fmla="*/ 252830 w 5762071"/>
              <a:gd name="connsiteY6" fmla="*/ 0 h 8445500"/>
              <a:gd name="connsiteX0" fmla="*/ 252830 w 5861712"/>
              <a:gd name="connsiteY0" fmla="*/ 0 h 8445500"/>
              <a:gd name="connsiteX1" fmla="*/ 3477126 w 5861712"/>
              <a:gd name="connsiteY1" fmla="*/ 252330 h 8445500"/>
              <a:gd name="connsiteX2" fmla="*/ 5750593 w 5861712"/>
              <a:gd name="connsiteY2" fmla="*/ 2658978 h 8445500"/>
              <a:gd name="connsiteX3" fmla="*/ 4547435 w 5861712"/>
              <a:gd name="connsiteY3" fmla="*/ 7434847 h 8445500"/>
              <a:gd name="connsiteX4" fmla="*/ 1528177 w 5861712"/>
              <a:gd name="connsiteY4" fmla="*/ 8445500 h 8445500"/>
              <a:gd name="connsiteX5" fmla="*/ 0 w 5861712"/>
              <a:gd name="connsiteY5" fmla="*/ 8265360 h 8445500"/>
              <a:gd name="connsiteX6" fmla="*/ 252830 w 5861712"/>
              <a:gd name="connsiteY6" fmla="*/ 0 h 8445500"/>
              <a:gd name="connsiteX0" fmla="*/ 252830 w 5760318"/>
              <a:gd name="connsiteY0" fmla="*/ 0 h 8445500"/>
              <a:gd name="connsiteX1" fmla="*/ 3477126 w 5760318"/>
              <a:gd name="connsiteY1" fmla="*/ 252330 h 8445500"/>
              <a:gd name="connsiteX2" fmla="*/ 5750593 w 5760318"/>
              <a:gd name="connsiteY2" fmla="*/ 2658978 h 8445500"/>
              <a:gd name="connsiteX3" fmla="*/ 4547435 w 5760318"/>
              <a:gd name="connsiteY3" fmla="*/ 7434847 h 8445500"/>
              <a:gd name="connsiteX4" fmla="*/ 1528177 w 5760318"/>
              <a:gd name="connsiteY4" fmla="*/ 8445500 h 8445500"/>
              <a:gd name="connsiteX5" fmla="*/ 0 w 5760318"/>
              <a:gd name="connsiteY5" fmla="*/ 8265360 h 8445500"/>
              <a:gd name="connsiteX6" fmla="*/ 252830 w 5760318"/>
              <a:gd name="connsiteY6" fmla="*/ 0 h 8445500"/>
              <a:gd name="connsiteX0" fmla="*/ 252830 w 5760318"/>
              <a:gd name="connsiteY0" fmla="*/ 0 h 8445500"/>
              <a:gd name="connsiteX1" fmla="*/ 3477126 w 5760318"/>
              <a:gd name="connsiteY1" fmla="*/ 252330 h 8445500"/>
              <a:gd name="connsiteX2" fmla="*/ 5750593 w 5760318"/>
              <a:gd name="connsiteY2" fmla="*/ 2658978 h 8445500"/>
              <a:gd name="connsiteX3" fmla="*/ 4547435 w 5760318"/>
              <a:gd name="connsiteY3" fmla="*/ 7434847 h 8445500"/>
              <a:gd name="connsiteX4" fmla="*/ 1528177 w 5760318"/>
              <a:gd name="connsiteY4" fmla="*/ 8445500 h 8445500"/>
              <a:gd name="connsiteX5" fmla="*/ 0 w 5760318"/>
              <a:gd name="connsiteY5" fmla="*/ 8265360 h 8445500"/>
              <a:gd name="connsiteX6" fmla="*/ 252830 w 5760318"/>
              <a:gd name="connsiteY6" fmla="*/ 0 h 8445500"/>
              <a:gd name="connsiteX0" fmla="*/ 252830 w 5760318"/>
              <a:gd name="connsiteY0" fmla="*/ 0 h 8445500"/>
              <a:gd name="connsiteX1" fmla="*/ 3477126 w 5760318"/>
              <a:gd name="connsiteY1" fmla="*/ 252330 h 8445500"/>
              <a:gd name="connsiteX2" fmla="*/ 5750593 w 5760318"/>
              <a:gd name="connsiteY2" fmla="*/ 2658978 h 8445500"/>
              <a:gd name="connsiteX3" fmla="*/ 4547435 w 5760318"/>
              <a:gd name="connsiteY3" fmla="*/ 7460973 h 8445500"/>
              <a:gd name="connsiteX4" fmla="*/ 1528177 w 5760318"/>
              <a:gd name="connsiteY4" fmla="*/ 8445500 h 8445500"/>
              <a:gd name="connsiteX5" fmla="*/ 0 w 5760318"/>
              <a:gd name="connsiteY5" fmla="*/ 8265360 h 8445500"/>
              <a:gd name="connsiteX6" fmla="*/ 252830 w 5760318"/>
              <a:gd name="connsiteY6" fmla="*/ 0 h 8445500"/>
              <a:gd name="connsiteX0" fmla="*/ 252830 w 5760318"/>
              <a:gd name="connsiteY0" fmla="*/ 0 h 8445500"/>
              <a:gd name="connsiteX1" fmla="*/ 3477126 w 5760318"/>
              <a:gd name="connsiteY1" fmla="*/ 252330 h 8445500"/>
              <a:gd name="connsiteX2" fmla="*/ 5750593 w 5760318"/>
              <a:gd name="connsiteY2" fmla="*/ 2658978 h 8445500"/>
              <a:gd name="connsiteX3" fmla="*/ 4547435 w 5760318"/>
              <a:gd name="connsiteY3" fmla="*/ 7460973 h 8445500"/>
              <a:gd name="connsiteX4" fmla="*/ 1528177 w 5760318"/>
              <a:gd name="connsiteY4" fmla="*/ 8445500 h 8445500"/>
              <a:gd name="connsiteX5" fmla="*/ 0 w 5760318"/>
              <a:gd name="connsiteY5" fmla="*/ 8265360 h 8445500"/>
              <a:gd name="connsiteX6" fmla="*/ 252830 w 5760318"/>
              <a:gd name="connsiteY6" fmla="*/ 0 h 8445500"/>
              <a:gd name="connsiteX0" fmla="*/ 252830 w 5760853"/>
              <a:gd name="connsiteY0" fmla="*/ 0 h 8445500"/>
              <a:gd name="connsiteX1" fmla="*/ 3477126 w 5760853"/>
              <a:gd name="connsiteY1" fmla="*/ 252330 h 8445500"/>
              <a:gd name="connsiteX2" fmla="*/ 5750593 w 5760853"/>
              <a:gd name="connsiteY2" fmla="*/ 2658978 h 8445500"/>
              <a:gd name="connsiteX3" fmla="*/ 4547435 w 5760853"/>
              <a:gd name="connsiteY3" fmla="*/ 7460973 h 8445500"/>
              <a:gd name="connsiteX4" fmla="*/ 1528177 w 5760853"/>
              <a:gd name="connsiteY4" fmla="*/ 8445500 h 8445500"/>
              <a:gd name="connsiteX5" fmla="*/ 0 w 5760853"/>
              <a:gd name="connsiteY5" fmla="*/ 8265360 h 8445500"/>
              <a:gd name="connsiteX6" fmla="*/ 252830 w 5760853"/>
              <a:gd name="connsiteY6" fmla="*/ 0 h 8445500"/>
              <a:gd name="connsiteX0" fmla="*/ 252830 w 5760309"/>
              <a:gd name="connsiteY0" fmla="*/ 0 h 8445500"/>
              <a:gd name="connsiteX1" fmla="*/ 3477126 w 5760309"/>
              <a:gd name="connsiteY1" fmla="*/ 252330 h 8445500"/>
              <a:gd name="connsiteX2" fmla="*/ 5750593 w 5760309"/>
              <a:gd name="connsiteY2" fmla="*/ 2658978 h 8445500"/>
              <a:gd name="connsiteX3" fmla="*/ 4477766 w 5760309"/>
              <a:gd name="connsiteY3" fmla="*/ 7434847 h 8445500"/>
              <a:gd name="connsiteX4" fmla="*/ 1528177 w 5760309"/>
              <a:gd name="connsiteY4" fmla="*/ 8445500 h 8445500"/>
              <a:gd name="connsiteX5" fmla="*/ 0 w 5760309"/>
              <a:gd name="connsiteY5" fmla="*/ 8265360 h 8445500"/>
              <a:gd name="connsiteX6" fmla="*/ 252830 w 5760309"/>
              <a:gd name="connsiteY6" fmla="*/ 0 h 8445500"/>
              <a:gd name="connsiteX0" fmla="*/ 252830 w 5760985"/>
              <a:gd name="connsiteY0" fmla="*/ 0 h 8445500"/>
              <a:gd name="connsiteX1" fmla="*/ 3477126 w 5760985"/>
              <a:gd name="connsiteY1" fmla="*/ 252330 h 8445500"/>
              <a:gd name="connsiteX2" fmla="*/ 5750593 w 5760985"/>
              <a:gd name="connsiteY2" fmla="*/ 2658978 h 8445500"/>
              <a:gd name="connsiteX3" fmla="*/ 4477766 w 5760985"/>
              <a:gd name="connsiteY3" fmla="*/ 7434847 h 8445500"/>
              <a:gd name="connsiteX4" fmla="*/ 1528177 w 5760985"/>
              <a:gd name="connsiteY4" fmla="*/ 8445500 h 8445500"/>
              <a:gd name="connsiteX5" fmla="*/ 0 w 5760985"/>
              <a:gd name="connsiteY5" fmla="*/ 8265360 h 8445500"/>
              <a:gd name="connsiteX6" fmla="*/ 252830 w 5760985"/>
              <a:gd name="connsiteY6" fmla="*/ 0 h 8445500"/>
              <a:gd name="connsiteX0" fmla="*/ 252830 w 5775130"/>
              <a:gd name="connsiteY0" fmla="*/ 0 h 8445500"/>
              <a:gd name="connsiteX1" fmla="*/ 3477126 w 5775130"/>
              <a:gd name="connsiteY1" fmla="*/ 252330 h 8445500"/>
              <a:gd name="connsiteX2" fmla="*/ 5750593 w 5775130"/>
              <a:gd name="connsiteY2" fmla="*/ 2658978 h 8445500"/>
              <a:gd name="connsiteX3" fmla="*/ 4477766 w 5775130"/>
              <a:gd name="connsiteY3" fmla="*/ 7434847 h 8445500"/>
              <a:gd name="connsiteX4" fmla="*/ 1528177 w 5775130"/>
              <a:gd name="connsiteY4" fmla="*/ 8445500 h 8445500"/>
              <a:gd name="connsiteX5" fmla="*/ 0 w 5775130"/>
              <a:gd name="connsiteY5" fmla="*/ 8265360 h 8445500"/>
              <a:gd name="connsiteX6" fmla="*/ 252830 w 5775130"/>
              <a:gd name="connsiteY6" fmla="*/ 0 h 8445500"/>
              <a:gd name="connsiteX0" fmla="*/ 252830 w 5775130"/>
              <a:gd name="connsiteY0" fmla="*/ 0 h 8445500"/>
              <a:gd name="connsiteX1" fmla="*/ 3477126 w 5775130"/>
              <a:gd name="connsiteY1" fmla="*/ 252330 h 8445500"/>
              <a:gd name="connsiteX2" fmla="*/ 5750593 w 5775130"/>
              <a:gd name="connsiteY2" fmla="*/ 2658978 h 8445500"/>
              <a:gd name="connsiteX3" fmla="*/ 4477766 w 5775130"/>
              <a:gd name="connsiteY3" fmla="*/ 7434847 h 8445500"/>
              <a:gd name="connsiteX4" fmla="*/ 1528177 w 5775130"/>
              <a:gd name="connsiteY4" fmla="*/ 8445500 h 8445500"/>
              <a:gd name="connsiteX5" fmla="*/ 0 w 5775130"/>
              <a:gd name="connsiteY5" fmla="*/ 8265360 h 8445500"/>
              <a:gd name="connsiteX6" fmla="*/ 252830 w 5775130"/>
              <a:gd name="connsiteY6" fmla="*/ 0 h 8445500"/>
              <a:gd name="connsiteX0" fmla="*/ 252830 w 5779455"/>
              <a:gd name="connsiteY0" fmla="*/ 0 h 8445500"/>
              <a:gd name="connsiteX1" fmla="*/ 3477126 w 5779455"/>
              <a:gd name="connsiteY1" fmla="*/ 252330 h 8445500"/>
              <a:gd name="connsiteX2" fmla="*/ 5750593 w 5779455"/>
              <a:gd name="connsiteY2" fmla="*/ 2658978 h 8445500"/>
              <a:gd name="connsiteX3" fmla="*/ 4564851 w 5779455"/>
              <a:gd name="connsiteY3" fmla="*/ 7347761 h 8445500"/>
              <a:gd name="connsiteX4" fmla="*/ 1528177 w 5779455"/>
              <a:gd name="connsiteY4" fmla="*/ 8445500 h 8445500"/>
              <a:gd name="connsiteX5" fmla="*/ 0 w 5779455"/>
              <a:gd name="connsiteY5" fmla="*/ 8265360 h 8445500"/>
              <a:gd name="connsiteX6" fmla="*/ 252830 w 5779455"/>
              <a:gd name="connsiteY6" fmla="*/ 0 h 8445500"/>
              <a:gd name="connsiteX0" fmla="*/ 252830 w 5779455"/>
              <a:gd name="connsiteY0" fmla="*/ 0 h 8445500"/>
              <a:gd name="connsiteX1" fmla="*/ 3477126 w 5779455"/>
              <a:gd name="connsiteY1" fmla="*/ 252330 h 8445500"/>
              <a:gd name="connsiteX2" fmla="*/ 5750593 w 5779455"/>
              <a:gd name="connsiteY2" fmla="*/ 2658978 h 8445500"/>
              <a:gd name="connsiteX3" fmla="*/ 4564851 w 5779455"/>
              <a:gd name="connsiteY3" fmla="*/ 7347761 h 8445500"/>
              <a:gd name="connsiteX4" fmla="*/ 1528177 w 5779455"/>
              <a:gd name="connsiteY4" fmla="*/ 8445500 h 8445500"/>
              <a:gd name="connsiteX5" fmla="*/ 0 w 5779455"/>
              <a:gd name="connsiteY5" fmla="*/ 8265360 h 8445500"/>
              <a:gd name="connsiteX6" fmla="*/ 252830 w 5779455"/>
              <a:gd name="connsiteY6" fmla="*/ 0 h 8445500"/>
              <a:gd name="connsiteX0" fmla="*/ 252830 w 5818973"/>
              <a:gd name="connsiteY0" fmla="*/ 0 h 8445500"/>
              <a:gd name="connsiteX1" fmla="*/ 3477126 w 5818973"/>
              <a:gd name="connsiteY1" fmla="*/ 252330 h 8445500"/>
              <a:gd name="connsiteX2" fmla="*/ 5750593 w 5818973"/>
              <a:gd name="connsiteY2" fmla="*/ 2658978 h 8445500"/>
              <a:gd name="connsiteX3" fmla="*/ 4564851 w 5818973"/>
              <a:gd name="connsiteY3" fmla="*/ 7347761 h 8445500"/>
              <a:gd name="connsiteX4" fmla="*/ 1528177 w 5818973"/>
              <a:gd name="connsiteY4" fmla="*/ 8445500 h 8445500"/>
              <a:gd name="connsiteX5" fmla="*/ 0 w 5818973"/>
              <a:gd name="connsiteY5" fmla="*/ 8265360 h 8445500"/>
              <a:gd name="connsiteX6" fmla="*/ 252830 w 5818973"/>
              <a:gd name="connsiteY6" fmla="*/ 0 h 8445500"/>
              <a:gd name="connsiteX0" fmla="*/ 252830 w 5978347"/>
              <a:gd name="connsiteY0" fmla="*/ 0 h 8445500"/>
              <a:gd name="connsiteX1" fmla="*/ 3477126 w 5978347"/>
              <a:gd name="connsiteY1" fmla="*/ 252330 h 8445500"/>
              <a:gd name="connsiteX2" fmla="*/ 5750593 w 5978347"/>
              <a:gd name="connsiteY2" fmla="*/ 2658978 h 8445500"/>
              <a:gd name="connsiteX3" fmla="*/ 5764387 w 5978347"/>
              <a:gd name="connsiteY3" fmla="*/ 2655436 h 8445500"/>
              <a:gd name="connsiteX4" fmla="*/ 4564851 w 5978347"/>
              <a:gd name="connsiteY4" fmla="*/ 7347761 h 8445500"/>
              <a:gd name="connsiteX5" fmla="*/ 1528177 w 5978347"/>
              <a:gd name="connsiteY5" fmla="*/ 8445500 h 8445500"/>
              <a:gd name="connsiteX6" fmla="*/ 0 w 5978347"/>
              <a:gd name="connsiteY6" fmla="*/ 8265360 h 8445500"/>
              <a:gd name="connsiteX7" fmla="*/ 252830 w 5978347"/>
              <a:gd name="connsiteY7" fmla="*/ 0 h 8445500"/>
              <a:gd name="connsiteX0" fmla="*/ 252830 w 5956989"/>
              <a:gd name="connsiteY0" fmla="*/ 0 h 8445500"/>
              <a:gd name="connsiteX1" fmla="*/ 3477126 w 5956989"/>
              <a:gd name="connsiteY1" fmla="*/ 252330 h 8445500"/>
              <a:gd name="connsiteX2" fmla="*/ 5750593 w 5956989"/>
              <a:gd name="connsiteY2" fmla="*/ 2658978 h 8445500"/>
              <a:gd name="connsiteX3" fmla="*/ 5764387 w 5956989"/>
              <a:gd name="connsiteY3" fmla="*/ 2655436 h 8445500"/>
              <a:gd name="connsiteX4" fmla="*/ 4564851 w 5956989"/>
              <a:gd name="connsiteY4" fmla="*/ 7347761 h 8445500"/>
              <a:gd name="connsiteX5" fmla="*/ 1528177 w 5956989"/>
              <a:gd name="connsiteY5" fmla="*/ 8445500 h 8445500"/>
              <a:gd name="connsiteX6" fmla="*/ 0 w 5956989"/>
              <a:gd name="connsiteY6" fmla="*/ 8265360 h 8445500"/>
              <a:gd name="connsiteX7" fmla="*/ 252830 w 5956989"/>
              <a:gd name="connsiteY7" fmla="*/ 0 h 8445500"/>
              <a:gd name="connsiteX0" fmla="*/ 252830 w 6805891"/>
              <a:gd name="connsiteY0" fmla="*/ 0 h 8445500"/>
              <a:gd name="connsiteX1" fmla="*/ 3477126 w 6805891"/>
              <a:gd name="connsiteY1" fmla="*/ 252330 h 8445500"/>
              <a:gd name="connsiteX2" fmla="*/ 5750593 w 6805891"/>
              <a:gd name="connsiteY2" fmla="*/ 2658978 h 8445500"/>
              <a:gd name="connsiteX3" fmla="*/ 6791999 w 6805891"/>
              <a:gd name="connsiteY3" fmla="*/ 3979139 h 8445500"/>
              <a:gd name="connsiteX4" fmla="*/ 4564851 w 6805891"/>
              <a:gd name="connsiteY4" fmla="*/ 7347761 h 8445500"/>
              <a:gd name="connsiteX5" fmla="*/ 1528177 w 6805891"/>
              <a:gd name="connsiteY5" fmla="*/ 8445500 h 8445500"/>
              <a:gd name="connsiteX6" fmla="*/ 0 w 6805891"/>
              <a:gd name="connsiteY6" fmla="*/ 8265360 h 8445500"/>
              <a:gd name="connsiteX7" fmla="*/ 252830 w 6805891"/>
              <a:gd name="connsiteY7" fmla="*/ 0 h 8445500"/>
              <a:gd name="connsiteX0" fmla="*/ 252830 w 6791999"/>
              <a:gd name="connsiteY0" fmla="*/ 0 h 8445500"/>
              <a:gd name="connsiteX1" fmla="*/ 3477126 w 6791999"/>
              <a:gd name="connsiteY1" fmla="*/ 252330 h 8445500"/>
              <a:gd name="connsiteX2" fmla="*/ 5750593 w 6791999"/>
              <a:gd name="connsiteY2" fmla="*/ 2658978 h 8445500"/>
              <a:gd name="connsiteX3" fmla="*/ 6791999 w 6791999"/>
              <a:gd name="connsiteY3" fmla="*/ 3979139 h 8445500"/>
              <a:gd name="connsiteX4" fmla="*/ 4564851 w 6791999"/>
              <a:gd name="connsiteY4" fmla="*/ 7347761 h 8445500"/>
              <a:gd name="connsiteX5" fmla="*/ 1528177 w 6791999"/>
              <a:gd name="connsiteY5" fmla="*/ 8445500 h 8445500"/>
              <a:gd name="connsiteX6" fmla="*/ 0 w 6791999"/>
              <a:gd name="connsiteY6" fmla="*/ 8265360 h 8445500"/>
              <a:gd name="connsiteX7" fmla="*/ 252830 w 6791999"/>
              <a:gd name="connsiteY7" fmla="*/ 0 h 8445500"/>
              <a:gd name="connsiteX0" fmla="*/ 252830 w 5827377"/>
              <a:gd name="connsiteY0" fmla="*/ 0 h 8445500"/>
              <a:gd name="connsiteX1" fmla="*/ 3477126 w 5827377"/>
              <a:gd name="connsiteY1" fmla="*/ 252330 h 8445500"/>
              <a:gd name="connsiteX2" fmla="*/ 5750593 w 5827377"/>
              <a:gd name="connsiteY2" fmla="*/ 2658978 h 8445500"/>
              <a:gd name="connsiteX3" fmla="*/ 5294125 w 5827377"/>
              <a:gd name="connsiteY3" fmla="*/ 4902247 h 8445500"/>
              <a:gd name="connsiteX4" fmla="*/ 4564851 w 5827377"/>
              <a:gd name="connsiteY4" fmla="*/ 7347761 h 8445500"/>
              <a:gd name="connsiteX5" fmla="*/ 1528177 w 5827377"/>
              <a:gd name="connsiteY5" fmla="*/ 8445500 h 8445500"/>
              <a:gd name="connsiteX6" fmla="*/ 0 w 5827377"/>
              <a:gd name="connsiteY6" fmla="*/ 8265360 h 8445500"/>
              <a:gd name="connsiteX7" fmla="*/ 252830 w 5827377"/>
              <a:gd name="connsiteY7" fmla="*/ 0 h 8445500"/>
              <a:gd name="connsiteX0" fmla="*/ 252830 w 5867523"/>
              <a:gd name="connsiteY0" fmla="*/ 0 h 8445500"/>
              <a:gd name="connsiteX1" fmla="*/ 3477126 w 5867523"/>
              <a:gd name="connsiteY1" fmla="*/ 252330 h 8445500"/>
              <a:gd name="connsiteX2" fmla="*/ 5750593 w 5867523"/>
              <a:gd name="connsiteY2" fmla="*/ 2658978 h 8445500"/>
              <a:gd name="connsiteX3" fmla="*/ 5294125 w 5867523"/>
              <a:gd name="connsiteY3" fmla="*/ 4902247 h 8445500"/>
              <a:gd name="connsiteX4" fmla="*/ 4564851 w 5867523"/>
              <a:gd name="connsiteY4" fmla="*/ 7347761 h 8445500"/>
              <a:gd name="connsiteX5" fmla="*/ 1528177 w 5867523"/>
              <a:gd name="connsiteY5" fmla="*/ 8445500 h 8445500"/>
              <a:gd name="connsiteX6" fmla="*/ 0 w 5867523"/>
              <a:gd name="connsiteY6" fmla="*/ 8265360 h 8445500"/>
              <a:gd name="connsiteX7" fmla="*/ 252830 w 5867523"/>
              <a:gd name="connsiteY7" fmla="*/ 0 h 8445500"/>
              <a:gd name="connsiteX0" fmla="*/ 252830 w 5867523"/>
              <a:gd name="connsiteY0" fmla="*/ 0 h 8445500"/>
              <a:gd name="connsiteX1" fmla="*/ 3477126 w 5867523"/>
              <a:gd name="connsiteY1" fmla="*/ 252330 h 8445500"/>
              <a:gd name="connsiteX2" fmla="*/ 5750593 w 5867523"/>
              <a:gd name="connsiteY2" fmla="*/ 2658978 h 8445500"/>
              <a:gd name="connsiteX3" fmla="*/ 5294125 w 5867523"/>
              <a:gd name="connsiteY3" fmla="*/ 4902247 h 8445500"/>
              <a:gd name="connsiteX4" fmla="*/ 4564851 w 5867523"/>
              <a:gd name="connsiteY4" fmla="*/ 7347761 h 8445500"/>
              <a:gd name="connsiteX5" fmla="*/ 1528177 w 5867523"/>
              <a:gd name="connsiteY5" fmla="*/ 8445500 h 8445500"/>
              <a:gd name="connsiteX6" fmla="*/ 0 w 5867523"/>
              <a:gd name="connsiteY6" fmla="*/ 8265360 h 8445500"/>
              <a:gd name="connsiteX7" fmla="*/ 252830 w 5867523"/>
              <a:gd name="connsiteY7" fmla="*/ 0 h 8445500"/>
              <a:gd name="connsiteX0" fmla="*/ 252830 w 5867523"/>
              <a:gd name="connsiteY0" fmla="*/ 0 h 8445500"/>
              <a:gd name="connsiteX1" fmla="*/ 3477126 w 5867523"/>
              <a:gd name="connsiteY1" fmla="*/ 252330 h 8445500"/>
              <a:gd name="connsiteX2" fmla="*/ 5750593 w 5867523"/>
              <a:gd name="connsiteY2" fmla="*/ 2658978 h 8445500"/>
              <a:gd name="connsiteX3" fmla="*/ 5294125 w 5867523"/>
              <a:gd name="connsiteY3" fmla="*/ 4902247 h 8445500"/>
              <a:gd name="connsiteX4" fmla="*/ 4564851 w 5867523"/>
              <a:gd name="connsiteY4" fmla="*/ 7347761 h 8445500"/>
              <a:gd name="connsiteX5" fmla="*/ 1528177 w 5867523"/>
              <a:gd name="connsiteY5" fmla="*/ 8445500 h 8445500"/>
              <a:gd name="connsiteX6" fmla="*/ 0 w 5867523"/>
              <a:gd name="connsiteY6" fmla="*/ 8265360 h 8445500"/>
              <a:gd name="connsiteX7" fmla="*/ 252830 w 5867523"/>
              <a:gd name="connsiteY7" fmla="*/ 0 h 8445500"/>
              <a:gd name="connsiteX0" fmla="*/ 252830 w 5778046"/>
              <a:gd name="connsiteY0" fmla="*/ 0 h 8445500"/>
              <a:gd name="connsiteX1" fmla="*/ 3477126 w 5778046"/>
              <a:gd name="connsiteY1" fmla="*/ 252330 h 8445500"/>
              <a:gd name="connsiteX2" fmla="*/ 5750593 w 5778046"/>
              <a:gd name="connsiteY2" fmla="*/ 2658978 h 8445500"/>
              <a:gd name="connsiteX3" fmla="*/ 5294125 w 5778046"/>
              <a:gd name="connsiteY3" fmla="*/ 4902247 h 8445500"/>
              <a:gd name="connsiteX4" fmla="*/ 4564851 w 5778046"/>
              <a:gd name="connsiteY4" fmla="*/ 7347761 h 8445500"/>
              <a:gd name="connsiteX5" fmla="*/ 1528177 w 5778046"/>
              <a:gd name="connsiteY5" fmla="*/ 8445500 h 8445500"/>
              <a:gd name="connsiteX6" fmla="*/ 0 w 5778046"/>
              <a:gd name="connsiteY6" fmla="*/ 8265360 h 8445500"/>
              <a:gd name="connsiteX7" fmla="*/ 252830 w 5778046"/>
              <a:gd name="connsiteY7" fmla="*/ 0 h 8445500"/>
              <a:gd name="connsiteX0" fmla="*/ 252830 w 5807420"/>
              <a:gd name="connsiteY0" fmla="*/ 0 h 8445500"/>
              <a:gd name="connsiteX1" fmla="*/ 3477126 w 5807420"/>
              <a:gd name="connsiteY1" fmla="*/ 252330 h 8445500"/>
              <a:gd name="connsiteX2" fmla="*/ 5750593 w 5807420"/>
              <a:gd name="connsiteY2" fmla="*/ 2658978 h 8445500"/>
              <a:gd name="connsiteX3" fmla="*/ 5294125 w 5807420"/>
              <a:gd name="connsiteY3" fmla="*/ 4902247 h 8445500"/>
              <a:gd name="connsiteX4" fmla="*/ 4564851 w 5807420"/>
              <a:gd name="connsiteY4" fmla="*/ 7347761 h 8445500"/>
              <a:gd name="connsiteX5" fmla="*/ 1528177 w 5807420"/>
              <a:gd name="connsiteY5" fmla="*/ 8445500 h 8445500"/>
              <a:gd name="connsiteX6" fmla="*/ 0 w 5807420"/>
              <a:gd name="connsiteY6" fmla="*/ 8265360 h 8445500"/>
              <a:gd name="connsiteX7" fmla="*/ 252830 w 5807420"/>
              <a:gd name="connsiteY7" fmla="*/ 0 h 8445500"/>
              <a:gd name="connsiteX0" fmla="*/ 252830 w 5807420"/>
              <a:gd name="connsiteY0" fmla="*/ 0 h 8445500"/>
              <a:gd name="connsiteX1" fmla="*/ 3477126 w 5807420"/>
              <a:gd name="connsiteY1" fmla="*/ 252330 h 8445500"/>
              <a:gd name="connsiteX2" fmla="*/ 5750593 w 5807420"/>
              <a:gd name="connsiteY2" fmla="*/ 2658978 h 8445500"/>
              <a:gd name="connsiteX3" fmla="*/ 5294125 w 5807420"/>
              <a:gd name="connsiteY3" fmla="*/ 4902247 h 8445500"/>
              <a:gd name="connsiteX4" fmla="*/ 4564851 w 5807420"/>
              <a:gd name="connsiteY4" fmla="*/ 7347761 h 8445500"/>
              <a:gd name="connsiteX5" fmla="*/ 1528177 w 5807420"/>
              <a:gd name="connsiteY5" fmla="*/ 8445500 h 8445500"/>
              <a:gd name="connsiteX6" fmla="*/ 0 w 5807420"/>
              <a:gd name="connsiteY6" fmla="*/ 8265360 h 8445500"/>
              <a:gd name="connsiteX7" fmla="*/ 252830 w 5807420"/>
              <a:gd name="connsiteY7" fmla="*/ 0 h 8445500"/>
              <a:gd name="connsiteX0" fmla="*/ 252830 w 5807420"/>
              <a:gd name="connsiteY0" fmla="*/ 0 h 8445500"/>
              <a:gd name="connsiteX1" fmla="*/ 3477126 w 5807420"/>
              <a:gd name="connsiteY1" fmla="*/ 252330 h 8445500"/>
              <a:gd name="connsiteX2" fmla="*/ 5750593 w 5807420"/>
              <a:gd name="connsiteY2" fmla="*/ 2658978 h 8445500"/>
              <a:gd name="connsiteX3" fmla="*/ 5294125 w 5807420"/>
              <a:gd name="connsiteY3" fmla="*/ 4902247 h 8445500"/>
              <a:gd name="connsiteX4" fmla="*/ 4564851 w 5807420"/>
              <a:gd name="connsiteY4" fmla="*/ 7347761 h 8445500"/>
              <a:gd name="connsiteX5" fmla="*/ 1528177 w 5807420"/>
              <a:gd name="connsiteY5" fmla="*/ 8445500 h 8445500"/>
              <a:gd name="connsiteX6" fmla="*/ 0 w 5807420"/>
              <a:gd name="connsiteY6" fmla="*/ 8265360 h 8445500"/>
              <a:gd name="connsiteX7" fmla="*/ 252830 w 5807420"/>
              <a:gd name="connsiteY7" fmla="*/ 0 h 8445500"/>
              <a:gd name="connsiteX0" fmla="*/ 252830 w 5807420"/>
              <a:gd name="connsiteY0" fmla="*/ 0 h 8445500"/>
              <a:gd name="connsiteX1" fmla="*/ 3407457 w 5807420"/>
              <a:gd name="connsiteY1" fmla="*/ 261038 h 8445500"/>
              <a:gd name="connsiteX2" fmla="*/ 5750593 w 5807420"/>
              <a:gd name="connsiteY2" fmla="*/ 2658978 h 8445500"/>
              <a:gd name="connsiteX3" fmla="*/ 5294125 w 5807420"/>
              <a:gd name="connsiteY3" fmla="*/ 4902247 h 8445500"/>
              <a:gd name="connsiteX4" fmla="*/ 4564851 w 5807420"/>
              <a:gd name="connsiteY4" fmla="*/ 7347761 h 8445500"/>
              <a:gd name="connsiteX5" fmla="*/ 1528177 w 5807420"/>
              <a:gd name="connsiteY5" fmla="*/ 8445500 h 8445500"/>
              <a:gd name="connsiteX6" fmla="*/ 0 w 5807420"/>
              <a:gd name="connsiteY6" fmla="*/ 8265360 h 8445500"/>
              <a:gd name="connsiteX7" fmla="*/ 252830 w 5807420"/>
              <a:gd name="connsiteY7" fmla="*/ 0 h 8445500"/>
              <a:gd name="connsiteX0" fmla="*/ 252830 w 5820759"/>
              <a:gd name="connsiteY0" fmla="*/ 0 h 8445500"/>
              <a:gd name="connsiteX1" fmla="*/ 3407457 w 5820759"/>
              <a:gd name="connsiteY1" fmla="*/ 261038 h 8445500"/>
              <a:gd name="connsiteX2" fmla="*/ 5750593 w 5820759"/>
              <a:gd name="connsiteY2" fmla="*/ 2658978 h 8445500"/>
              <a:gd name="connsiteX3" fmla="*/ 5424754 w 5820759"/>
              <a:gd name="connsiteY3" fmla="*/ 4379733 h 8445500"/>
              <a:gd name="connsiteX4" fmla="*/ 4564851 w 5820759"/>
              <a:gd name="connsiteY4" fmla="*/ 7347761 h 8445500"/>
              <a:gd name="connsiteX5" fmla="*/ 1528177 w 5820759"/>
              <a:gd name="connsiteY5" fmla="*/ 8445500 h 8445500"/>
              <a:gd name="connsiteX6" fmla="*/ 0 w 5820759"/>
              <a:gd name="connsiteY6" fmla="*/ 8265360 h 8445500"/>
              <a:gd name="connsiteX7" fmla="*/ 252830 w 5820759"/>
              <a:gd name="connsiteY7" fmla="*/ 0 h 8445500"/>
              <a:gd name="connsiteX0" fmla="*/ 252830 w 5812696"/>
              <a:gd name="connsiteY0" fmla="*/ 0 h 8445500"/>
              <a:gd name="connsiteX1" fmla="*/ 3407457 w 5812696"/>
              <a:gd name="connsiteY1" fmla="*/ 261038 h 8445500"/>
              <a:gd name="connsiteX2" fmla="*/ 5750593 w 5812696"/>
              <a:gd name="connsiteY2" fmla="*/ 2658978 h 8445500"/>
              <a:gd name="connsiteX3" fmla="*/ 5424754 w 5812696"/>
              <a:gd name="connsiteY3" fmla="*/ 4379733 h 8445500"/>
              <a:gd name="connsiteX4" fmla="*/ 4564851 w 5812696"/>
              <a:gd name="connsiteY4" fmla="*/ 7347761 h 8445500"/>
              <a:gd name="connsiteX5" fmla="*/ 1528177 w 5812696"/>
              <a:gd name="connsiteY5" fmla="*/ 8445500 h 8445500"/>
              <a:gd name="connsiteX6" fmla="*/ 0 w 5812696"/>
              <a:gd name="connsiteY6" fmla="*/ 8265360 h 8445500"/>
              <a:gd name="connsiteX7" fmla="*/ 252830 w 5812696"/>
              <a:gd name="connsiteY7" fmla="*/ 0 h 8445500"/>
              <a:gd name="connsiteX0" fmla="*/ 252830 w 5812696"/>
              <a:gd name="connsiteY0" fmla="*/ 0 h 8445500"/>
              <a:gd name="connsiteX1" fmla="*/ 3407457 w 5812696"/>
              <a:gd name="connsiteY1" fmla="*/ 261038 h 8445500"/>
              <a:gd name="connsiteX2" fmla="*/ 5750593 w 5812696"/>
              <a:gd name="connsiteY2" fmla="*/ 2658978 h 8445500"/>
              <a:gd name="connsiteX3" fmla="*/ 5424754 w 5812696"/>
              <a:gd name="connsiteY3" fmla="*/ 4379733 h 8445500"/>
              <a:gd name="connsiteX4" fmla="*/ 4564851 w 5812696"/>
              <a:gd name="connsiteY4" fmla="*/ 7347761 h 8445500"/>
              <a:gd name="connsiteX5" fmla="*/ 1528177 w 5812696"/>
              <a:gd name="connsiteY5" fmla="*/ 8445500 h 8445500"/>
              <a:gd name="connsiteX6" fmla="*/ 0 w 5812696"/>
              <a:gd name="connsiteY6" fmla="*/ 8265360 h 8445500"/>
              <a:gd name="connsiteX7" fmla="*/ 252830 w 5812696"/>
              <a:gd name="connsiteY7" fmla="*/ 0 h 8445500"/>
              <a:gd name="connsiteX0" fmla="*/ 252830 w 5761013"/>
              <a:gd name="connsiteY0" fmla="*/ 0 h 8445500"/>
              <a:gd name="connsiteX1" fmla="*/ 3407457 w 5761013"/>
              <a:gd name="connsiteY1" fmla="*/ 261038 h 8445500"/>
              <a:gd name="connsiteX2" fmla="*/ 5750593 w 5761013"/>
              <a:gd name="connsiteY2" fmla="*/ 2658978 h 8445500"/>
              <a:gd name="connsiteX3" fmla="*/ 5424754 w 5761013"/>
              <a:gd name="connsiteY3" fmla="*/ 4379733 h 8445500"/>
              <a:gd name="connsiteX4" fmla="*/ 4564851 w 5761013"/>
              <a:gd name="connsiteY4" fmla="*/ 7347761 h 8445500"/>
              <a:gd name="connsiteX5" fmla="*/ 1528177 w 5761013"/>
              <a:gd name="connsiteY5" fmla="*/ 8445500 h 8445500"/>
              <a:gd name="connsiteX6" fmla="*/ 0 w 5761013"/>
              <a:gd name="connsiteY6" fmla="*/ 8265360 h 8445500"/>
              <a:gd name="connsiteX7" fmla="*/ 252830 w 5761013"/>
              <a:gd name="connsiteY7" fmla="*/ 0 h 8445500"/>
              <a:gd name="connsiteX0" fmla="*/ 252830 w 5691988"/>
              <a:gd name="connsiteY0" fmla="*/ 0 h 8445500"/>
              <a:gd name="connsiteX1" fmla="*/ 3407457 w 5691988"/>
              <a:gd name="connsiteY1" fmla="*/ 261038 h 8445500"/>
              <a:gd name="connsiteX2" fmla="*/ 5678876 w 5691988"/>
              <a:gd name="connsiteY2" fmla="*/ 2497613 h 8445500"/>
              <a:gd name="connsiteX3" fmla="*/ 5424754 w 5691988"/>
              <a:gd name="connsiteY3" fmla="*/ 4379733 h 8445500"/>
              <a:gd name="connsiteX4" fmla="*/ 4564851 w 5691988"/>
              <a:gd name="connsiteY4" fmla="*/ 7347761 h 8445500"/>
              <a:gd name="connsiteX5" fmla="*/ 1528177 w 5691988"/>
              <a:gd name="connsiteY5" fmla="*/ 8445500 h 8445500"/>
              <a:gd name="connsiteX6" fmla="*/ 0 w 5691988"/>
              <a:gd name="connsiteY6" fmla="*/ 8265360 h 8445500"/>
              <a:gd name="connsiteX7" fmla="*/ 252830 w 5691988"/>
              <a:gd name="connsiteY7" fmla="*/ 0 h 8445500"/>
              <a:gd name="connsiteX0" fmla="*/ 252830 w 5790632"/>
              <a:gd name="connsiteY0" fmla="*/ 0 h 8445500"/>
              <a:gd name="connsiteX1" fmla="*/ 3407457 w 5790632"/>
              <a:gd name="connsiteY1" fmla="*/ 261038 h 8445500"/>
              <a:gd name="connsiteX2" fmla="*/ 5678876 w 5790632"/>
              <a:gd name="connsiteY2" fmla="*/ 2497613 h 8445500"/>
              <a:gd name="connsiteX3" fmla="*/ 5747484 w 5790632"/>
              <a:gd name="connsiteY3" fmla="*/ 3459356 h 8445500"/>
              <a:gd name="connsiteX4" fmla="*/ 4564851 w 5790632"/>
              <a:gd name="connsiteY4" fmla="*/ 7347761 h 8445500"/>
              <a:gd name="connsiteX5" fmla="*/ 1528177 w 5790632"/>
              <a:gd name="connsiteY5" fmla="*/ 8445500 h 8445500"/>
              <a:gd name="connsiteX6" fmla="*/ 0 w 5790632"/>
              <a:gd name="connsiteY6" fmla="*/ 8265360 h 8445500"/>
              <a:gd name="connsiteX7" fmla="*/ 252830 w 5790632"/>
              <a:gd name="connsiteY7" fmla="*/ 0 h 8445500"/>
              <a:gd name="connsiteX0" fmla="*/ 252830 w 5845329"/>
              <a:gd name="connsiteY0" fmla="*/ 0 h 8445500"/>
              <a:gd name="connsiteX1" fmla="*/ 3407457 w 5845329"/>
              <a:gd name="connsiteY1" fmla="*/ 261038 h 8445500"/>
              <a:gd name="connsiteX2" fmla="*/ 5678876 w 5845329"/>
              <a:gd name="connsiteY2" fmla="*/ 2497613 h 8445500"/>
              <a:gd name="connsiteX3" fmla="*/ 5747484 w 5845329"/>
              <a:gd name="connsiteY3" fmla="*/ 3459356 h 8445500"/>
              <a:gd name="connsiteX4" fmla="*/ 5757387 w 5845329"/>
              <a:gd name="connsiteY4" fmla="*/ 3467041 h 8445500"/>
              <a:gd name="connsiteX5" fmla="*/ 4564851 w 5845329"/>
              <a:gd name="connsiteY5" fmla="*/ 7347761 h 8445500"/>
              <a:gd name="connsiteX6" fmla="*/ 1528177 w 5845329"/>
              <a:gd name="connsiteY6" fmla="*/ 8445500 h 8445500"/>
              <a:gd name="connsiteX7" fmla="*/ 0 w 5845329"/>
              <a:gd name="connsiteY7" fmla="*/ 8265360 h 8445500"/>
              <a:gd name="connsiteX8" fmla="*/ 252830 w 5845329"/>
              <a:gd name="connsiteY8" fmla="*/ 0 h 8445500"/>
              <a:gd name="connsiteX0" fmla="*/ 252830 w 5790632"/>
              <a:gd name="connsiteY0" fmla="*/ 0 h 8445500"/>
              <a:gd name="connsiteX1" fmla="*/ 3407457 w 5790632"/>
              <a:gd name="connsiteY1" fmla="*/ 261038 h 8445500"/>
              <a:gd name="connsiteX2" fmla="*/ 5678876 w 5790632"/>
              <a:gd name="connsiteY2" fmla="*/ 2497613 h 8445500"/>
              <a:gd name="connsiteX3" fmla="*/ 5747484 w 5790632"/>
              <a:gd name="connsiteY3" fmla="*/ 3459356 h 8445500"/>
              <a:gd name="connsiteX4" fmla="*/ 5482470 w 5790632"/>
              <a:gd name="connsiteY4" fmla="*/ 4500971 h 8445500"/>
              <a:gd name="connsiteX5" fmla="*/ 4564851 w 5790632"/>
              <a:gd name="connsiteY5" fmla="*/ 7347761 h 8445500"/>
              <a:gd name="connsiteX6" fmla="*/ 1528177 w 5790632"/>
              <a:gd name="connsiteY6" fmla="*/ 8445500 h 8445500"/>
              <a:gd name="connsiteX7" fmla="*/ 0 w 5790632"/>
              <a:gd name="connsiteY7" fmla="*/ 8265360 h 8445500"/>
              <a:gd name="connsiteX8" fmla="*/ 252830 w 5790632"/>
              <a:gd name="connsiteY8" fmla="*/ 0 h 8445500"/>
              <a:gd name="connsiteX0" fmla="*/ 252830 w 5732490"/>
              <a:gd name="connsiteY0" fmla="*/ 0 h 8445500"/>
              <a:gd name="connsiteX1" fmla="*/ 3407457 w 5732490"/>
              <a:gd name="connsiteY1" fmla="*/ 261038 h 8445500"/>
              <a:gd name="connsiteX2" fmla="*/ 5678876 w 5732490"/>
              <a:gd name="connsiteY2" fmla="*/ 2497613 h 8445500"/>
              <a:gd name="connsiteX3" fmla="*/ 5657837 w 5732490"/>
              <a:gd name="connsiteY3" fmla="*/ 3501191 h 8445500"/>
              <a:gd name="connsiteX4" fmla="*/ 5482470 w 5732490"/>
              <a:gd name="connsiteY4" fmla="*/ 4500971 h 8445500"/>
              <a:gd name="connsiteX5" fmla="*/ 4564851 w 5732490"/>
              <a:gd name="connsiteY5" fmla="*/ 7347761 h 8445500"/>
              <a:gd name="connsiteX6" fmla="*/ 1528177 w 5732490"/>
              <a:gd name="connsiteY6" fmla="*/ 8445500 h 8445500"/>
              <a:gd name="connsiteX7" fmla="*/ 0 w 5732490"/>
              <a:gd name="connsiteY7" fmla="*/ 8265360 h 8445500"/>
              <a:gd name="connsiteX8" fmla="*/ 252830 w 5732490"/>
              <a:gd name="connsiteY8" fmla="*/ 0 h 8445500"/>
              <a:gd name="connsiteX0" fmla="*/ 252830 w 5778348"/>
              <a:gd name="connsiteY0" fmla="*/ 0 h 8445500"/>
              <a:gd name="connsiteX1" fmla="*/ 3407457 w 5778348"/>
              <a:gd name="connsiteY1" fmla="*/ 261038 h 8445500"/>
              <a:gd name="connsiteX2" fmla="*/ 5678876 w 5778348"/>
              <a:gd name="connsiteY2" fmla="*/ 2497613 h 8445500"/>
              <a:gd name="connsiteX3" fmla="*/ 5657837 w 5778348"/>
              <a:gd name="connsiteY3" fmla="*/ 3501191 h 8445500"/>
              <a:gd name="connsiteX4" fmla="*/ 5482470 w 5778348"/>
              <a:gd name="connsiteY4" fmla="*/ 4500971 h 8445500"/>
              <a:gd name="connsiteX5" fmla="*/ 4564851 w 5778348"/>
              <a:gd name="connsiteY5" fmla="*/ 7347761 h 8445500"/>
              <a:gd name="connsiteX6" fmla="*/ 1528177 w 5778348"/>
              <a:gd name="connsiteY6" fmla="*/ 8445500 h 8445500"/>
              <a:gd name="connsiteX7" fmla="*/ 0 w 5778348"/>
              <a:gd name="connsiteY7" fmla="*/ 8265360 h 8445500"/>
              <a:gd name="connsiteX8" fmla="*/ 252830 w 5778348"/>
              <a:gd name="connsiteY8" fmla="*/ 0 h 8445500"/>
              <a:gd name="connsiteX0" fmla="*/ 252830 w 5778348"/>
              <a:gd name="connsiteY0" fmla="*/ 0 h 8445500"/>
              <a:gd name="connsiteX1" fmla="*/ 3407457 w 5778348"/>
              <a:gd name="connsiteY1" fmla="*/ 261038 h 8445500"/>
              <a:gd name="connsiteX2" fmla="*/ 5678876 w 5778348"/>
              <a:gd name="connsiteY2" fmla="*/ 2497613 h 8445500"/>
              <a:gd name="connsiteX3" fmla="*/ 5657837 w 5778348"/>
              <a:gd name="connsiteY3" fmla="*/ 3501191 h 8445500"/>
              <a:gd name="connsiteX4" fmla="*/ 5482470 w 5778348"/>
              <a:gd name="connsiteY4" fmla="*/ 4500971 h 8445500"/>
              <a:gd name="connsiteX5" fmla="*/ 4564851 w 5778348"/>
              <a:gd name="connsiteY5" fmla="*/ 7347761 h 8445500"/>
              <a:gd name="connsiteX6" fmla="*/ 1528177 w 5778348"/>
              <a:gd name="connsiteY6" fmla="*/ 8445500 h 8445500"/>
              <a:gd name="connsiteX7" fmla="*/ 0 w 5778348"/>
              <a:gd name="connsiteY7" fmla="*/ 8265360 h 8445500"/>
              <a:gd name="connsiteX8" fmla="*/ 252830 w 5778348"/>
              <a:gd name="connsiteY8" fmla="*/ 0 h 8445500"/>
              <a:gd name="connsiteX0" fmla="*/ 252830 w 5778348"/>
              <a:gd name="connsiteY0" fmla="*/ 0 h 8445500"/>
              <a:gd name="connsiteX1" fmla="*/ 3407457 w 5778348"/>
              <a:gd name="connsiteY1" fmla="*/ 261038 h 8445500"/>
              <a:gd name="connsiteX2" fmla="*/ 5678876 w 5778348"/>
              <a:gd name="connsiteY2" fmla="*/ 2497613 h 8445500"/>
              <a:gd name="connsiteX3" fmla="*/ 5657837 w 5778348"/>
              <a:gd name="connsiteY3" fmla="*/ 3501191 h 8445500"/>
              <a:gd name="connsiteX4" fmla="*/ 5482470 w 5778348"/>
              <a:gd name="connsiteY4" fmla="*/ 4500971 h 8445500"/>
              <a:gd name="connsiteX5" fmla="*/ 4564851 w 5778348"/>
              <a:gd name="connsiteY5" fmla="*/ 7347761 h 8445500"/>
              <a:gd name="connsiteX6" fmla="*/ 1528177 w 5778348"/>
              <a:gd name="connsiteY6" fmla="*/ 8445500 h 8445500"/>
              <a:gd name="connsiteX7" fmla="*/ 0 w 5778348"/>
              <a:gd name="connsiteY7" fmla="*/ 8265360 h 8445500"/>
              <a:gd name="connsiteX8" fmla="*/ 252830 w 5778348"/>
              <a:gd name="connsiteY8" fmla="*/ 0 h 8445500"/>
              <a:gd name="connsiteX0" fmla="*/ 252830 w 5796258"/>
              <a:gd name="connsiteY0" fmla="*/ 0 h 8445500"/>
              <a:gd name="connsiteX1" fmla="*/ 3407457 w 5796258"/>
              <a:gd name="connsiteY1" fmla="*/ 261038 h 8445500"/>
              <a:gd name="connsiteX2" fmla="*/ 5678876 w 5796258"/>
              <a:gd name="connsiteY2" fmla="*/ 2497613 h 8445500"/>
              <a:gd name="connsiteX3" fmla="*/ 5657837 w 5796258"/>
              <a:gd name="connsiteY3" fmla="*/ 3501191 h 8445500"/>
              <a:gd name="connsiteX4" fmla="*/ 5482470 w 5796258"/>
              <a:gd name="connsiteY4" fmla="*/ 4500971 h 8445500"/>
              <a:gd name="connsiteX5" fmla="*/ 4564851 w 5796258"/>
              <a:gd name="connsiteY5" fmla="*/ 7347761 h 8445500"/>
              <a:gd name="connsiteX6" fmla="*/ 1528177 w 5796258"/>
              <a:gd name="connsiteY6" fmla="*/ 8445500 h 8445500"/>
              <a:gd name="connsiteX7" fmla="*/ 0 w 5796258"/>
              <a:gd name="connsiteY7" fmla="*/ 8265360 h 8445500"/>
              <a:gd name="connsiteX8" fmla="*/ 252830 w 5796258"/>
              <a:gd name="connsiteY8" fmla="*/ 0 h 8445500"/>
              <a:gd name="connsiteX0" fmla="*/ 252830 w 5828728"/>
              <a:gd name="connsiteY0" fmla="*/ 0 h 8445500"/>
              <a:gd name="connsiteX1" fmla="*/ 3407457 w 5828728"/>
              <a:gd name="connsiteY1" fmla="*/ 261038 h 8445500"/>
              <a:gd name="connsiteX2" fmla="*/ 5678876 w 5828728"/>
              <a:gd name="connsiteY2" fmla="*/ 2497613 h 8445500"/>
              <a:gd name="connsiteX3" fmla="*/ 5705648 w 5828728"/>
              <a:gd name="connsiteY3" fmla="*/ 3297991 h 8445500"/>
              <a:gd name="connsiteX4" fmla="*/ 5482470 w 5828728"/>
              <a:gd name="connsiteY4" fmla="*/ 4500971 h 8445500"/>
              <a:gd name="connsiteX5" fmla="*/ 4564851 w 5828728"/>
              <a:gd name="connsiteY5" fmla="*/ 7347761 h 8445500"/>
              <a:gd name="connsiteX6" fmla="*/ 1528177 w 5828728"/>
              <a:gd name="connsiteY6" fmla="*/ 8445500 h 8445500"/>
              <a:gd name="connsiteX7" fmla="*/ 0 w 5828728"/>
              <a:gd name="connsiteY7" fmla="*/ 8265360 h 8445500"/>
              <a:gd name="connsiteX8" fmla="*/ 252830 w 58287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482470 w 5799628"/>
              <a:gd name="connsiteY4" fmla="*/ 4500971 h 8445500"/>
              <a:gd name="connsiteX5" fmla="*/ 4564851 w 5799628"/>
              <a:gd name="connsiteY5" fmla="*/ 7347761 h 8445500"/>
              <a:gd name="connsiteX6" fmla="*/ 1528177 w 5799628"/>
              <a:gd name="connsiteY6" fmla="*/ 8445500 h 8445500"/>
              <a:gd name="connsiteX7" fmla="*/ 0 w 5799628"/>
              <a:gd name="connsiteY7" fmla="*/ 8265360 h 8445500"/>
              <a:gd name="connsiteX8" fmla="*/ 252830 w 57996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482470 w 5799628"/>
              <a:gd name="connsiteY4" fmla="*/ 4500971 h 8445500"/>
              <a:gd name="connsiteX5" fmla="*/ 4564851 w 5799628"/>
              <a:gd name="connsiteY5" fmla="*/ 7347761 h 8445500"/>
              <a:gd name="connsiteX6" fmla="*/ 1528177 w 5799628"/>
              <a:gd name="connsiteY6" fmla="*/ 8445500 h 8445500"/>
              <a:gd name="connsiteX7" fmla="*/ 0 w 5799628"/>
              <a:gd name="connsiteY7" fmla="*/ 8265360 h 8445500"/>
              <a:gd name="connsiteX8" fmla="*/ 252830 w 57996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482470 w 5799628"/>
              <a:gd name="connsiteY4" fmla="*/ 4500971 h 8445500"/>
              <a:gd name="connsiteX5" fmla="*/ 4564851 w 5799628"/>
              <a:gd name="connsiteY5" fmla="*/ 7347761 h 8445500"/>
              <a:gd name="connsiteX6" fmla="*/ 1528177 w 5799628"/>
              <a:gd name="connsiteY6" fmla="*/ 8445500 h 8445500"/>
              <a:gd name="connsiteX7" fmla="*/ 0 w 5799628"/>
              <a:gd name="connsiteY7" fmla="*/ 8265360 h 8445500"/>
              <a:gd name="connsiteX8" fmla="*/ 252830 w 57996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564851 w 5799628"/>
              <a:gd name="connsiteY5" fmla="*/ 7347761 h 8445500"/>
              <a:gd name="connsiteX6" fmla="*/ 1528177 w 5799628"/>
              <a:gd name="connsiteY6" fmla="*/ 8445500 h 8445500"/>
              <a:gd name="connsiteX7" fmla="*/ 0 w 5799628"/>
              <a:gd name="connsiteY7" fmla="*/ 8265360 h 8445500"/>
              <a:gd name="connsiteX8" fmla="*/ 252830 w 57996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564851 w 5799628"/>
              <a:gd name="connsiteY5" fmla="*/ 7347761 h 8445500"/>
              <a:gd name="connsiteX6" fmla="*/ 1528177 w 5799628"/>
              <a:gd name="connsiteY6" fmla="*/ 8445500 h 8445500"/>
              <a:gd name="connsiteX7" fmla="*/ 0 w 5799628"/>
              <a:gd name="connsiteY7" fmla="*/ 8265360 h 8445500"/>
              <a:gd name="connsiteX8" fmla="*/ 252830 w 57996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564851 w 5799628"/>
              <a:gd name="connsiteY5" fmla="*/ 7347761 h 8445500"/>
              <a:gd name="connsiteX6" fmla="*/ 4562093 w 5799628"/>
              <a:gd name="connsiteY6" fmla="*/ 7357723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863272"/>
              <a:gd name="connsiteY0" fmla="*/ 0 h 8445500"/>
              <a:gd name="connsiteX1" fmla="*/ 3407457 w 5863272"/>
              <a:gd name="connsiteY1" fmla="*/ 261038 h 8445500"/>
              <a:gd name="connsiteX2" fmla="*/ 5678876 w 5863272"/>
              <a:gd name="connsiteY2" fmla="*/ 2497613 h 8445500"/>
              <a:gd name="connsiteX3" fmla="*/ 5705648 w 5863272"/>
              <a:gd name="connsiteY3" fmla="*/ 3297991 h 8445500"/>
              <a:gd name="connsiteX4" fmla="*/ 5356964 w 5863272"/>
              <a:gd name="connsiteY4" fmla="*/ 4620500 h 8445500"/>
              <a:gd name="connsiteX5" fmla="*/ 4564851 w 5863272"/>
              <a:gd name="connsiteY5" fmla="*/ 7347761 h 8445500"/>
              <a:gd name="connsiteX6" fmla="*/ 5775317 w 5863272"/>
              <a:gd name="connsiteY6" fmla="*/ 7417488 h 8445500"/>
              <a:gd name="connsiteX7" fmla="*/ 1528177 w 5863272"/>
              <a:gd name="connsiteY7" fmla="*/ 8445500 h 8445500"/>
              <a:gd name="connsiteX8" fmla="*/ 0 w 5863272"/>
              <a:gd name="connsiteY8" fmla="*/ 8265360 h 8445500"/>
              <a:gd name="connsiteX9" fmla="*/ 252830 w 5863272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564851 w 5799628"/>
              <a:gd name="connsiteY5" fmla="*/ 7347761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881604 w 5799628"/>
              <a:gd name="connsiteY5" fmla="*/ 6283949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881604 w 5799628"/>
              <a:gd name="connsiteY5" fmla="*/ 6283949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899533 w 5799628"/>
              <a:gd name="connsiteY5" fmla="*/ 6343714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4466470 w 5799628"/>
              <a:gd name="connsiteY6" fmla="*/ 7465299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4466470 w 5799628"/>
              <a:gd name="connsiteY6" fmla="*/ 7465299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4466470 w 5799628"/>
              <a:gd name="connsiteY6" fmla="*/ 7465299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4466470 w 5799628"/>
              <a:gd name="connsiteY6" fmla="*/ 7465299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4466470 w 5799628"/>
              <a:gd name="connsiteY6" fmla="*/ 7465299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56964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0 w 5796987"/>
              <a:gd name="connsiteY8" fmla="*/ 8265360 h 8445500"/>
              <a:gd name="connsiteX9" fmla="*/ 252830 w 5796987"/>
              <a:gd name="connsiteY9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56964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0 w 5796987"/>
              <a:gd name="connsiteY8" fmla="*/ 8265360 h 8445500"/>
              <a:gd name="connsiteX9" fmla="*/ 252830 w 5796987"/>
              <a:gd name="connsiteY9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45011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0 w 5796987"/>
              <a:gd name="connsiteY8" fmla="*/ 8265360 h 8445500"/>
              <a:gd name="connsiteX9" fmla="*/ 252830 w 5796987"/>
              <a:gd name="connsiteY9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45011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0 w 5796987"/>
              <a:gd name="connsiteY8" fmla="*/ 8265360 h 8445500"/>
              <a:gd name="connsiteX9" fmla="*/ 252830 w 5796987"/>
              <a:gd name="connsiteY9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45011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1537999 w 5796987"/>
              <a:gd name="connsiteY8" fmla="*/ 8445441 h 8445500"/>
              <a:gd name="connsiteX9" fmla="*/ 0 w 5796987"/>
              <a:gd name="connsiteY9" fmla="*/ 8265360 h 8445500"/>
              <a:gd name="connsiteX10" fmla="*/ 252830 w 5796987"/>
              <a:gd name="connsiteY10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45011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1227222 w 5796987"/>
              <a:gd name="connsiteY8" fmla="*/ 8212359 h 8445500"/>
              <a:gd name="connsiteX9" fmla="*/ 0 w 5796987"/>
              <a:gd name="connsiteY9" fmla="*/ 8265360 h 8445500"/>
              <a:gd name="connsiteX10" fmla="*/ 252830 w 5796987"/>
              <a:gd name="connsiteY10" fmla="*/ 0 h 844550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799236 w 5796987"/>
              <a:gd name="connsiteY7" fmla="*/ 7722347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799236 w 5796987"/>
              <a:gd name="connsiteY7" fmla="*/ 7722347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799236 w 5796987"/>
              <a:gd name="connsiteY7" fmla="*/ 7722347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799236 w 5796987"/>
              <a:gd name="connsiteY7" fmla="*/ 7722347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339048 w 5796987"/>
              <a:gd name="connsiteY7" fmla="*/ 7913594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339048 w 5796987"/>
              <a:gd name="connsiteY7" fmla="*/ 7913594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339048 w 5796987"/>
              <a:gd name="connsiteY7" fmla="*/ 7913594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339048 w 5796987"/>
              <a:gd name="connsiteY7" fmla="*/ 7913594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339048 w 5796987"/>
              <a:gd name="connsiteY7" fmla="*/ 7913594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165730 w 5796987"/>
              <a:gd name="connsiteY7" fmla="*/ 7931523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165730 w 5796987"/>
              <a:gd name="connsiteY7" fmla="*/ 7931523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111942 w 5796987"/>
              <a:gd name="connsiteY7" fmla="*/ 7931523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89577"/>
              <a:gd name="connsiteY0" fmla="*/ 0 h 8265360"/>
              <a:gd name="connsiteX1" fmla="*/ 3407457 w 5789577"/>
              <a:gd name="connsiteY1" fmla="*/ 261038 h 8265360"/>
              <a:gd name="connsiteX2" fmla="*/ 5678876 w 5789577"/>
              <a:gd name="connsiteY2" fmla="*/ 2497613 h 8265360"/>
              <a:gd name="connsiteX3" fmla="*/ 5705648 w 5789577"/>
              <a:gd name="connsiteY3" fmla="*/ 3297991 h 8265360"/>
              <a:gd name="connsiteX4" fmla="*/ 5345011 w 5789577"/>
              <a:gd name="connsiteY4" fmla="*/ 4620500 h 8265360"/>
              <a:gd name="connsiteX5" fmla="*/ 4941369 w 5789577"/>
              <a:gd name="connsiteY5" fmla="*/ 6110632 h 8265360"/>
              <a:gd name="connsiteX6" fmla="*/ 4466470 w 5789577"/>
              <a:gd name="connsiteY6" fmla="*/ 7465299 h 8265360"/>
              <a:gd name="connsiteX7" fmla="*/ 3111942 w 5789577"/>
              <a:gd name="connsiteY7" fmla="*/ 7931523 h 8265360"/>
              <a:gd name="connsiteX8" fmla="*/ 1227222 w 5789577"/>
              <a:gd name="connsiteY8" fmla="*/ 8212359 h 8265360"/>
              <a:gd name="connsiteX9" fmla="*/ 0 w 5789577"/>
              <a:gd name="connsiteY9" fmla="*/ 8265360 h 8265360"/>
              <a:gd name="connsiteX10" fmla="*/ 252830 w 5789577"/>
              <a:gd name="connsiteY10" fmla="*/ 0 h 8265360"/>
              <a:gd name="connsiteX0" fmla="*/ 2145130 w 5789577"/>
              <a:gd name="connsiteY0" fmla="*/ 659785 h 8010745"/>
              <a:gd name="connsiteX1" fmla="*/ 3407457 w 5789577"/>
              <a:gd name="connsiteY1" fmla="*/ 6423 h 8010745"/>
              <a:gd name="connsiteX2" fmla="*/ 5678876 w 5789577"/>
              <a:gd name="connsiteY2" fmla="*/ 2242998 h 8010745"/>
              <a:gd name="connsiteX3" fmla="*/ 5705648 w 5789577"/>
              <a:gd name="connsiteY3" fmla="*/ 3043376 h 8010745"/>
              <a:gd name="connsiteX4" fmla="*/ 5345011 w 5789577"/>
              <a:gd name="connsiteY4" fmla="*/ 4365885 h 8010745"/>
              <a:gd name="connsiteX5" fmla="*/ 4941369 w 5789577"/>
              <a:gd name="connsiteY5" fmla="*/ 5856017 h 8010745"/>
              <a:gd name="connsiteX6" fmla="*/ 4466470 w 5789577"/>
              <a:gd name="connsiteY6" fmla="*/ 7210684 h 8010745"/>
              <a:gd name="connsiteX7" fmla="*/ 3111942 w 5789577"/>
              <a:gd name="connsiteY7" fmla="*/ 7676908 h 8010745"/>
              <a:gd name="connsiteX8" fmla="*/ 1227222 w 5789577"/>
              <a:gd name="connsiteY8" fmla="*/ 7957744 h 8010745"/>
              <a:gd name="connsiteX9" fmla="*/ 0 w 5789577"/>
              <a:gd name="connsiteY9" fmla="*/ 8010745 h 8010745"/>
              <a:gd name="connsiteX10" fmla="*/ 2145130 w 5789577"/>
              <a:gd name="connsiteY10" fmla="*/ 659785 h 8010745"/>
              <a:gd name="connsiteX0" fmla="*/ 2145130 w 5789577"/>
              <a:gd name="connsiteY0" fmla="*/ 659785 h 8010745"/>
              <a:gd name="connsiteX1" fmla="*/ 3407457 w 5789577"/>
              <a:gd name="connsiteY1" fmla="*/ 6423 h 8010745"/>
              <a:gd name="connsiteX2" fmla="*/ 5678876 w 5789577"/>
              <a:gd name="connsiteY2" fmla="*/ 2242998 h 8010745"/>
              <a:gd name="connsiteX3" fmla="*/ 5705648 w 5789577"/>
              <a:gd name="connsiteY3" fmla="*/ 3043376 h 8010745"/>
              <a:gd name="connsiteX4" fmla="*/ 5345011 w 5789577"/>
              <a:gd name="connsiteY4" fmla="*/ 4365885 h 8010745"/>
              <a:gd name="connsiteX5" fmla="*/ 4941369 w 5789577"/>
              <a:gd name="connsiteY5" fmla="*/ 5856017 h 8010745"/>
              <a:gd name="connsiteX6" fmla="*/ 4466470 w 5789577"/>
              <a:gd name="connsiteY6" fmla="*/ 7210684 h 8010745"/>
              <a:gd name="connsiteX7" fmla="*/ 3111942 w 5789577"/>
              <a:gd name="connsiteY7" fmla="*/ 7676908 h 8010745"/>
              <a:gd name="connsiteX8" fmla="*/ 0 w 5789577"/>
              <a:gd name="connsiteY8" fmla="*/ 8010745 h 8010745"/>
              <a:gd name="connsiteX9" fmla="*/ 2145130 w 5789577"/>
              <a:gd name="connsiteY9" fmla="*/ 659785 h 8010745"/>
              <a:gd name="connsiteX0" fmla="*/ 11530 w 3655977"/>
              <a:gd name="connsiteY0" fmla="*/ 659785 h 7690070"/>
              <a:gd name="connsiteX1" fmla="*/ 1273857 w 3655977"/>
              <a:gd name="connsiteY1" fmla="*/ 6423 h 7690070"/>
              <a:gd name="connsiteX2" fmla="*/ 3545276 w 3655977"/>
              <a:gd name="connsiteY2" fmla="*/ 2242998 h 7690070"/>
              <a:gd name="connsiteX3" fmla="*/ 3572048 w 3655977"/>
              <a:gd name="connsiteY3" fmla="*/ 3043376 h 7690070"/>
              <a:gd name="connsiteX4" fmla="*/ 3211411 w 3655977"/>
              <a:gd name="connsiteY4" fmla="*/ 4365885 h 7690070"/>
              <a:gd name="connsiteX5" fmla="*/ 2807769 w 3655977"/>
              <a:gd name="connsiteY5" fmla="*/ 5856017 h 7690070"/>
              <a:gd name="connsiteX6" fmla="*/ 2332870 w 3655977"/>
              <a:gd name="connsiteY6" fmla="*/ 7210684 h 7690070"/>
              <a:gd name="connsiteX7" fmla="*/ 978342 w 3655977"/>
              <a:gd name="connsiteY7" fmla="*/ 7676908 h 7690070"/>
              <a:gd name="connsiteX8" fmla="*/ 0 w 3655977"/>
              <a:gd name="connsiteY8" fmla="*/ 7690070 h 7690070"/>
              <a:gd name="connsiteX9" fmla="*/ 11530 w 3655977"/>
              <a:gd name="connsiteY9" fmla="*/ 659785 h 7690070"/>
              <a:gd name="connsiteX0" fmla="*/ 21055 w 3665502"/>
              <a:gd name="connsiteY0" fmla="*/ 659785 h 7704357"/>
              <a:gd name="connsiteX1" fmla="*/ 1283382 w 3665502"/>
              <a:gd name="connsiteY1" fmla="*/ 6423 h 7704357"/>
              <a:gd name="connsiteX2" fmla="*/ 3554801 w 3665502"/>
              <a:gd name="connsiteY2" fmla="*/ 2242998 h 7704357"/>
              <a:gd name="connsiteX3" fmla="*/ 3581573 w 3665502"/>
              <a:gd name="connsiteY3" fmla="*/ 3043376 h 7704357"/>
              <a:gd name="connsiteX4" fmla="*/ 3220936 w 3665502"/>
              <a:gd name="connsiteY4" fmla="*/ 4365885 h 7704357"/>
              <a:gd name="connsiteX5" fmla="*/ 2817294 w 3665502"/>
              <a:gd name="connsiteY5" fmla="*/ 5856017 h 7704357"/>
              <a:gd name="connsiteX6" fmla="*/ 2342395 w 3665502"/>
              <a:gd name="connsiteY6" fmla="*/ 7210684 h 7704357"/>
              <a:gd name="connsiteX7" fmla="*/ 987867 w 3665502"/>
              <a:gd name="connsiteY7" fmla="*/ 7676908 h 7704357"/>
              <a:gd name="connsiteX8" fmla="*/ 0 w 3665502"/>
              <a:gd name="connsiteY8" fmla="*/ 7704357 h 7704357"/>
              <a:gd name="connsiteX9" fmla="*/ 21055 w 3665502"/>
              <a:gd name="connsiteY9" fmla="*/ 659785 h 7704357"/>
              <a:gd name="connsiteX0" fmla="*/ 864 w 3669124"/>
              <a:gd name="connsiteY0" fmla="*/ 797029 h 7703488"/>
              <a:gd name="connsiteX1" fmla="*/ 1287004 w 3669124"/>
              <a:gd name="connsiteY1" fmla="*/ 5554 h 7703488"/>
              <a:gd name="connsiteX2" fmla="*/ 3558423 w 3669124"/>
              <a:gd name="connsiteY2" fmla="*/ 2242129 h 7703488"/>
              <a:gd name="connsiteX3" fmla="*/ 3585195 w 3669124"/>
              <a:gd name="connsiteY3" fmla="*/ 3042507 h 7703488"/>
              <a:gd name="connsiteX4" fmla="*/ 3224558 w 3669124"/>
              <a:gd name="connsiteY4" fmla="*/ 4365016 h 7703488"/>
              <a:gd name="connsiteX5" fmla="*/ 2820916 w 3669124"/>
              <a:gd name="connsiteY5" fmla="*/ 5855148 h 7703488"/>
              <a:gd name="connsiteX6" fmla="*/ 2346017 w 3669124"/>
              <a:gd name="connsiteY6" fmla="*/ 7209815 h 7703488"/>
              <a:gd name="connsiteX7" fmla="*/ 991489 w 3669124"/>
              <a:gd name="connsiteY7" fmla="*/ 7676039 h 7703488"/>
              <a:gd name="connsiteX8" fmla="*/ 3622 w 3669124"/>
              <a:gd name="connsiteY8" fmla="*/ 7703488 h 7703488"/>
              <a:gd name="connsiteX9" fmla="*/ 864 w 3669124"/>
              <a:gd name="connsiteY9" fmla="*/ 797029 h 7703488"/>
              <a:gd name="connsiteX0" fmla="*/ 864 w 3669124"/>
              <a:gd name="connsiteY0" fmla="*/ 801399 h 7707858"/>
              <a:gd name="connsiteX1" fmla="*/ 1287004 w 3669124"/>
              <a:gd name="connsiteY1" fmla="*/ 9924 h 7707858"/>
              <a:gd name="connsiteX2" fmla="*/ 3558423 w 3669124"/>
              <a:gd name="connsiteY2" fmla="*/ 2246499 h 7707858"/>
              <a:gd name="connsiteX3" fmla="*/ 3585195 w 3669124"/>
              <a:gd name="connsiteY3" fmla="*/ 3046877 h 7707858"/>
              <a:gd name="connsiteX4" fmla="*/ 3224558 w 3669124"/>
              <a:gd name="connsiteY4" fmla="*/ 4369386 h 7707858"/>
              <a:gd name="connsiteX5" fmla="*/ 2820916 w 3669124"/>
              <a:gd name="connsiteY5" fmla="*/ 5859518 h 7707858"/>
              <a:gd name="connsiteX6" fmla="*/ 2346017 w 3669124"/>
              <a:gd name="connsiteY6" fmla="*/ 7214185 h 7707858"/>
              <a:gd name="connsiteX7" fmla="*/ 991489 w 3669124"/>
              <a:gd name="connsiteY7" fmla="*/ 7680409 h 7707858"/>
              <a:gd name="connsiteX8" fmla="*/ 3622 w 3669124"/>
              <a:gd name="connsiteY8" fmla="*/ 7707858 h 7707858"/>
              <a:gd name="connsiteX9" fmla="*/ 864 w 3669124"/>
              <a:gd name="connsiteY9" fmla="*/ 801399 h 7707858"/>
              <a:gd name="connsiteX0" fmla="*/ 864 w 3669124"/>
              <a:gd name="connsiteY0" fmla="*/ 185037 h 7091496"/>
              <a:gd name="connsiteX1" fmla="*/ 2129967 w 3669124"/>
              <a:gd name="connsiteY1" fmla="*/ 193662 h 7091496"/>
              <a:gd name="connsiteX2" fmla="*/ 3558423 w 3669124"/>
              <a:gd name="connsiteY2" fmla="*/ 1630137 h 7091496"/>
              <a:gd name="connsiteX3" fmla="*/ 3585195 w 3669124"/>
              <a:gd name="connsiteY3" fmla="*/ 2430515 h 7091496"/>
              <a:gd name="connsiteX4" fmla="*/ 3224558 w 3669124"/>
              <a:gd name="connsiteY4" fmla="*/ 3753024 h 7091496"/>
              <a:gd name="connsiteX5" fmla="*/ 2820916 w 3669124"/>
              <a:gd name="connsiteY5" fmla="*/ 5243156 h 7091496"/>
              <a:gd name="connsiteX6" fmla="*/ 2346017 w 3669124"/>
              <a:gd name="connsiteY6" fmla="*/ 6597823 h 7091496"/>
              <a:gd name="connsiteX7" fmla="*/ 991489 w 3669124"/>
              <a:gd name="connsiteY7" fmla="*/ 7064047 h 7091496"/>
              <a:gd name="connsiteX8" fmla="*/ 3622 w 3669124"/>
              <a:gd name="connsiteY8" fmla="*/ 7091496 h 7091496"/>
              <a:gd name="connsiteX9" fmla="*/ 864 w 3669124"/>
              <a:gd name="connsiteY9" fmla="*/ 185037 h 7091496"/>
              <a:gd name="connsiteX0" fmla="*/ 864 w 3669124"/>
              <a:gd name="connsiteY0" fmla="*/ 599086 h 7505545"/>
              <a:gd name="connsiteX1" fmla="*/ 759358 w 3669124"/>
              <a:gd name="connsiteY1" fmla="*/ 350348 h 7505545"/>
              <a:gd name="connsiteX2" fmla="*/ 2129967 w 3669124"/>
              <a:gd name="connsiteY2" fmla="*/ 607711 h 7505545"/>
              <a:gd name="connsiteX3" fmla="*/ 3558423 w 3669124"/>
              <a:gd name="connsiteY3" fmla="*/ 2044186 h 7505545"/>
              <a:gd name="connsiteX4" fmla="*/ 3585195 w 3669124"/>
              <a:gd name="connsiteY4" fmla="*/ 2844564 h 7505545"/>
              <a:gd name="connsiteX5" fmla="*/ 3224558 w 3669124"/>
              <a:gd name="connsiteY5" fmla="*/ 4167073 h 7505545"/>
              <a:gd name="connsiteX6" fmla="*/ 2820916 w 3669124"/>
              <a:gd name="connsiteY6" fmla="*/ 5657205 h 7505545"/>
              <a:gd name="connsiteX7" fmla="*/ 2346017 w 3669124"/>
              <a:gd name="connsiteY7" fmla="*/ 7011872 h 7505545"/>
              <a:gd name="connsiteX8" fmla="*/ 991489 w 3669124"/>
              <a:gd name="connsiteY8" fmla="*/ 7478096 h 7505545"/>
              <a:gd name="connsiteX9" fmla="*/ 3622 w 3669124"/>
              <a:gd name="connsiteY9" fmla="*/ 7505545 h 7505545"/>
              <a:gd name="connsiteX10" fmla="*/ 864 w 3669124"/>
              <a:gd name="connsiteY10" fmla="*/ 599086 h 7505545"/>
              <a:gd name="connsiteX0" fmla="*/ 864 w 3669124"/>
              <a:gd name="connsiteY0" fmla="*/ 566147 h 7472606"/>
              <a:gd name="connsiteX1" fmla="*/ 2129967 w 3669124"/>
              <a:gd name="connsiteY1" fmla="*/ 574772 h 7472606"/>
              <a:gd name="connsiteX2" fmla="*/ 3558423 w 3669124"/>
              <a:gd name="connsiteY2" fmla="*/ 2011247 h 7472606"/>
              <a:gd name="connsiteX3" fmla="*/ 3585195 w 3669124"/>
              <a:gd name="connsiteY3" fmla="*/ 2811625 h 7472606"/>
              <a:gd name="connsiteX4" fmla="*/ 3224558 w 3669124"/>
              <a:gd name="connsiteY4" fmla="*/ 4134134 h 7472606"/>
              <a:gd name="connsiteX5" fmla="*/ 2820916 w 3669124"/>
              <a:gd name="connsiteY5" fmla="*/ 5624266 h 7472606"/>
              <a:gd name="connsiteX6" fmla="*/ 2346017 w 3669124"/>
              <a:gd name="connsiteY6" fmla="*/ 6978933 h 7472606"/>
              <a:gd name="connsiteX7" fmla="*/ 991489 w 3669124"/>
              <a:gd name="connsiteY7" fmla="*/ 7445157 h 7472606"/>
              <a:gd name="connsiteX8" fmla="*/ 3622 w 3669124"/>
              <a:gd name="connsiteY8" fmla="*/ 7472606 h 7472606"/>
              <a:gd name="connsiteX9" fmla="*/ 864 w 3669124"/>
              <a:gd name="connsiteY9" fmla="*/ 566147 h 7472606"/>
              <a:gd name="connsiteX0" fmla="*/ 2004 w 3665502"/>
              <a:gd name="connsiteY0" fmla="*/ 566147 h 7472606"/>
              <a:gd name="connsiteX1" fmla="*/ 2126345 w 3665502"/>
              <a:gd name="connsiteY1" fmla="*/ 574772 h 7472606"/>
              <a:gd name="connsiteX2" fmla="*/ 3554801 w 3665502"/>
              <a:gd name="connsiteY2" fmla="*/ 2011247 h 7472606"/>
              <a:gd name="connsiteX3" fmla="*/ 3581573 w 3665502"/>
              <a:gd name="connsiteY3" fmla="*/ 2811625 h 7472606"/>
              <a:gd name="connsiteX4" fmla="*/ 3220936 w 3665502"/>
              <a:gd name="connsiteY4" fmla="*/ 4134134 h 7472606"/>
              <a:gd name="connsiteX5" fmla="*/ 2817294 w 3665502"/>
              <a:gd name="connsiteY5" fmla="*/ 5624266 h 7472606"/>
              <a:gd name="connsiteX6" fmla="*/ 2342395 w 3665502"/>
              <a:gd name="connsiteY6" fmla="*/ 6978933 h 7472606"/>
              <a:gd name="connsiteX7" fmla="*/ 987867 w 3665502"/>
              <a:gd name="connsiteY7" fmla="*/ 7445157 h 7472606"/>
              <a:gd name="connsiteX8" fmla="*/ 0 w 3665502"/>
              <a:gd name="connsiteY8" fmla="*/ 7472606 h 7472606"/>
              <a:gd name="connsiteX9" fmla="*/ 2004 w 3665502"/>
              <a:gd name="connsiteY9" fmla="*/ 566147 h 7472606"/>
              <a:gd name="connsiteX0" fmla="*/ 2004 w 3665502"/>
              <a:gd name="connsiteY0" fmla="*/ 0 h 6906459"/>
              <a:gd name="connsiteX1" fmla="*/ 2126345 w 3665502"/>
              <a:gd name="connsiteY1" fmla="*/ 8625 h 6906459"/>
              <a:gd name="connsiteX2" fmla="*/ 3554801 w 3665502"/>
              <a:gd name="connsiteY2" fmla="*/ 1445100 h 6906459"/>
              <a:gd name="connsiteX3" fmla="*/ 3581573 w 3665502"/>
              <a:gd name="connsiteY3" fmla="*/ 2245478 h 6906459"/>
              <a:gd name="connsiteX4" fmla="*/ 3220936 w 3665502"/>
              <a:gd name="connsiteY4" fmla="*/ 3567987 h 6906459"/>
              <a:gd name="connsiteX5" fmla="*/ 2817294 w 3665502"/>
              <a:gd name="connsiteY5" fmla="*/ 5058119 h 6906459"/>
              <a:gd name="connsiteX6" fmla="*/ 2342395 w 3665502"/>
              <a:gd name="connsiteY6" fmla="*/ 6412786 h 6906459"/>
              <a:gd name="connsiteX7" fmla="*/ 987867 w 3665502"/>
              <a:gd name="connsiteY7" fmla="*/ 6879010 h 6906459"/>
              <a:gd name="connsiteX8" fmla="*/ 0 w 3665502"/>
              <a:gd name="connsiteY8" fmla="*/ 6906459 h 6906459"/>
              <a:gd name="connsiteX9" fmla="*/ 2004 w 3665502"/>
              <a:gd name="connsiteY9" fmla="*/ 0 h 6906459"/>
              <a:gd name="connsiteX0" fmla="*/ 408 w 3663906"/>
              <a:gd name="connsiteY0" fmla="*/ 0 h 6892172"/>
              <a:gd name="connsiteX1" fmla="*/ 2124749 w 3663906"/>
              <a:gd name="connsiteY1" fmla="*/ 8625 h 6892172"/>
              <a:gd name="connsiteX2" fmla="*/ 3553205 w 3663906"/>
              <a:gd name="connsiteY2" fmla="*/ 1445100 h 6892172"/>
              <a:gd name="connsiteX3" fmla="*/ 3579977 w 3663906"/>
              <a:gd name="connsiteY3" fmla="*/ 2245478 h 6892172"/>
              <a:gd name="connsiteX4" fmla="*/ 3219340 w 3663906"/>
              <a:gd name="connsiteY4" fmla="*/ 3567987 h 6892172"/>
              <a:gd name="connsiteX5" fmla="*/ 2815698 w 3663906"/>
              <a:gd name="connsiteY5" fmla="*/ 5058119 h 6892172"/>
              <a:gd name="connsiteX6" fmla="*/ 2340799 w 3663906"/>
              <a:gd name="connsiteY6" fmla="*/ 6412786 h 6892172"/>
              <a:gd name="connsiteX7" fmla="*/ 986271 w 3663906"/>
              <a:gd name="connsiteY7" fmla="*/ 6879010 h 6892172"/>
              <a:gd name="connsiteX8" fmla="*/ 17455 w 3663906"/>
              <a:gd name="connsiteY8" fmla="*/ 6892172 h 6892172"/>
              <a:gd name="connsiteX9" fmla="*/ 408 w 3663906"/>
              <a:gd name="connsiteY9" fmla="*/ 0 h 6892172"/>
              <a:gd name="connsiteX0" fmla="*/ 627 w 3664125"/>
              <a:gd name="connsiteY0" fmla="*/ 0 h 6892172"/>
              <a:gd name="connsiteX1" fmla="*/ 2124968 w 3664125"/>
              <a:gd name="connsiteY1" fmla="*/ 8625 h 6892172"/>
              <a:gd name="connsiteX2" fmla="*/ 3553424 w 3664125"/>
              <a:gd name="connsiteY2" fmla="*/ 1445100 h 6892172"/>
              <a:gd name="connsiteX3" fmla="*/ 3580196 w 3664125"/>
              <a:gd name="connsiteY3" fmla="*/ 2245478 h 6892172"/>
              <a:gd name="connsiteX4" fmla="*/ 3219559 w 3664125"/>
              <a:gd name="connsiteY4" fmla="*/ 3567987 h 6892172"/>
              <a:gd name="connsiteX5" fmla="*/ 2815917 w 3664125"/>
              <a:gd name="connsiteY5" fmla="*/ 5058119 h 6892172"/>
              <a:gd name="connsiteX6" fmla="*/ 2341018 w 3664125"/>
              <a:gd name="connsiteY6" fmla="*/ 6412786 h 6892172"/>
              <a:gd name="connsiteX7" fmla="*/ 986490 w 3664125"/>
              <a:gd name="connsiteY7" fmla="*/ 6879010 h 6892172"/>
              <a:gd name="connsiteX8" fmla="*/ 8149 w 3664125"/>
              <a:gd name="connsiteY8" fmla="*/ 6892172 h 6892172"/>
              <a:gd name="connsiteX9" fmla="*/ 627 w 3664125"/>
              <a:gd name="connsiteY9" fmla="*/ 0 h 6892172"/>
              <a:gd name="connsiteX0" fmla="*/ 0 w 3663498"/>
              <a:gd name="connsiteY0" fmla="*/ 0 h 6892172"/>
              <a:gd name="connsiteX1" fmla="*/ 2124341 w 3663498"/>
              <a:gd name="connsiteY1" fmla="*/ 8625 h 6892172"/>
              <a:gd name="connsiteX2" fmla="*/ 3552797 w 3663498"/>
              <a:gd name="connsiteY2" fmla="*/ 1445100 h 6892172"/>
              <a:gd name="connsiteX3" fmla="*/ 3579569 w 3663498"/>
              <a:gd name="connsiteY3" fmla="*/ 2245478 h 6892172"/>
              <a:gd name="connsiteX4" fmla="*/ 3218932 w 3663498"/>
              <a:gd name="connsiteY4" fmla="*/ 3567987 h 6892172"/>
              <a:gd name="connsiteX5" fmla="*/ 2815290 w 3663498"/>
              <a:gd name="connsiteY5" fmla="*/ 5058119 h 6892172"/>
              <a:gd name="connsiteX6" fmla="*/ 2340391 w 3663498"/>
              <a:gd name="connsiteY6" fmla="*/ 6412786 h 6892172"/>
              <a:gd name="connsiteX7" fmla="*/ 985863 w 3663498"/>
              <a:gd name="connsiteY7" fmla="*/ 6879010 h 6892172"/>
              <a:gd name="connsiteX8" fmla="*/ 7522 w 3663498"/>
              <a:gd name="connsiteY8" fmla="*/ 6892172 h 6892172"/>
              <a:gd name="connsiteX9" fmla="*/ 0 w 3663498"/>
              <a:gd name="connsiteY9" fmla="*/ 0 h 6892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63498" h="6892172">
                <a:moveTo>
                  <a:pt x="0" y="0"/>
                </a:moveTo>
                <a:lnTo>
                  <a:pt x="2124341" y="8625"/>
                </a:lnTo>
                <a:cubicBezTo>
                  <a:pt x="2711300" y="524174"/>
                  <a:pt x="3446365" y="1310960"/>
                  <a:pt x="3552797" y="1445100"/>
                </a:cubicBezTo>
                <a:cubicBezTo>
                  <a:pt x="3621864" y="1566091"/>
                  <a:pt x="3748292" y="1640244"/>
                  <a:pt x="3579569" y="2245478"/>
                </a:cubicBezTo>
                <a:cubicBezTo>
                  <a:pt x="3514960" y="2436932"/>
                  <a:pt x="3314438" y="3206790"/>
                  <a:pt x="3218932" y="3567987"/>
                </a:cubicBezTo>
                <a:cubicBezTo>
                  <a:pt x="3087568" y="4054691"/>
                  <a:pt x="3083876" y="4078965"/>
                  <a:pt x="2815290" y="5058119"/>
                </a:cubicBezTo>
                <a:cubicBezTo>
                  <a:pt x="2682812" y="5514323"/>
                  <a:pt x="2547679" y="6122253"/>
                  <a:pt x="2340391" y="6412786"/>
                </a:cubicBezTo>
                <a:cubicBezTo>
                  <a:pt x="2145056" y="6601719"/>
                  <a:pt x="1740235" y="6679925"/>
                  <a:pt x="985863" y="6879010"/>
                </a:cubicBezTo>
                <a:lnTo>
                  <a:pt x="7522" y="6892172"/>
                </a:lnTo>
                <a:cubicBezTo>
                  <a:pt x="5015" y="4594781"/>
                  <a:pt x="2507" y="2297391"/>
                  <a:pt x="0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de-DE"/>
              <a:t>Bild durch Klicken auf Symbol hinzufügen</a:t>
            </a:r>
            <a:endParaRPr lang="de-AT"/>
          </a:p>
        </p:txBody>
      </p:sp>
      <p:sp>
        <p:nvSpPr>
          <p:cNvPr id="16" name="Untertitel 2"/>
          <p:cNvSpPr>
            <a:spLocks noGrp="1"/>
          </p:cNvSpPr>
          <p:nvPr>
            <p:ph type="subTitle" idx="14" hasCustomPrompt="1"/>
          </p:nvPr>
        </p:nvSpPr>
        <p:spPr>
          <a:xfrm>
            <a:off x="4391026" y="1222174"/>
            <a:ext cx="6962774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8" name="Titelplatzhalter 1"/>
          <p:cNvSpPr>
            <a:spLocks noGrp="1"/>
          </p:cNvSpPr>
          <p:nvPr>
            <p:ph type="title"/>
          </p:nvPr>
        </p:nvSpPr>
        <p:spPr>
          <a:xfrm>
            <a:off x="4391026" y="661689"/>
            <a:ext cx="6962774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4391025" y="1825625"/>
            <a:ext cx="5709319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5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  <p:sp>
        <p:nvSpPr>
          <p:cNvPr id="17" name="Textplatzhalter 2"/>
          <p:cNvSpPr>
            <a:spLocks noGrp="1"/>
          </p:cNvSpPr>
          <p:nvPr>
            <p:ph type="body" sz="quarter" idx="12" hasCustomPrompt="1"/>
          </p:nvPr>
        </p:nvSpPr>
        <p:spPr>
          <a:xfrm rot="16200000">
            <a:off x="-1093987" y="4798870"/>
            <a:ext cx="2583593" cy="196571"/>
          </a:xfrm>
          <a:prstGeom prst="rect">
            <a:avLst/>
          </a:prstGeom>
        </p:spPr>
        <p:txBody>
          <a:bodyPr/>
          <a:lstStyle>
            <a:lvl1pPr>
              <a:defRPr sz="600" baseline="0">
                <a:solidFill>
                  <a:schemeClr val="bg1"/>
                </a:solidFill>
                <a:latin typeface="Univers LT Pro 45 Light" panose="020B0403020202020204" pitchFamily="34" charset="0"/>
              </a:defRPr>
            </a:lvl1pPr>
          </a:lstStyle>
          <a:p>
            <a:pPr lvl="0"/>
            <a:r>
              <a:rPr lang="de-AT" dirty="0"/>
              <a:t>© Hier bitte </a:t>
            </a:r>
            <a:r>
              <a:rPr lang="de-AT" dirty="0" err="1"/>
              <a:t>Fotocredit</a:t>
            </a:r>
            <a:r>
              <a:rPr lang="de-AT" dirty="0"/>
              <a:t> eintragen</a:t>
            </a:r>
          </a:p>
        </p:txBody>
      </p:sp>
    </p:spTree>
    <p:extLst>
      <p:ext uri="{BB962C8B-B14F-4D97-AF65-F5344CB8AC3E}">
        <p14:creationId xmlns:p14="http://schemas.microsoft.com/office/powerpoint/2010/main" val="42154329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mit Aufzählung_Landscha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45"/>
            <a:ext cx="12192000" cy="6853655"/>
          </a:xfrm>
          <a:prstGeom prst="rect">
            <a:avLst/>
          </a:prstGeom>
        </p:spPr>
      </p:pic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6800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829962" y="1222174"/>
            <a:ext cx="9136800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9136800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9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941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Folie mit LK Logo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"/>
            <a:ext cx="12199717" cy="685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867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 lk mit Förderlogo und LFI-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345"/>
            <a:ext cx="12191998" cy="6853655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317" y="6165285"/>
            <a:ext cx="1707347" cy="533894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934" y="3635270"/>
            <a:ext cx="6784116" cy="1330814"/>
          </a:xfrm>
          <a:prstGeom prst="rect">
            <a:avLst/>
          </a:prstGeom>
        </p:spPr>
      </p:pic>
      <p:sp>
        <p:nvSpPr>
          <p:cNvPr id="11" name="Titel 1"/>
          <p:cNvSpPr>
            <a:spLocks noGrp="1"/>
          </p:cNvSpPr>
          <p:nvPr>
            <p:ph type="ctrTitle" hasCustomPrompt="1"/>
          </p:nvPr>
        </p:nvSpPr>
        <p:spPr>
          <a:xfrm>
            <a:off x="1416909" y="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lang="de-AT" sz="4200" b="1" i="0" u="none" strike="noStrike" cap="all" baseline="0" smtClean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Headline Präsentation</a:t>
            </a:r>
            <a:endParaRPr lang="de-AT" dirty="0"/>
          </a:p>
        </p:txBody>
      </p:sp>
      <p:sp>
        <p:nvSpPr>
          <p:cNvPr id="12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16909" y="2416659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600" b="0" i="0" u="none" strike="noStrike" baseline="0" smtClean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Variante 1 mit grünem Hintergrund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3657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eigenem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52E90E17-CB14-CF4F-4FE1-40C03F06CE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809340"/>
            <a:ext cx="12192000" cy="6048660"/>
          </a:xfrm>
          <a:custGeom>
            <a:avLst/>
            <a:gdLst>
              <a:gd name="connsiteX0" fmla="*/ 12192000 w 12192000"/>
              <a:gd name="connsiteY0" fmla="*/ 0 h 6048660"/>
              <a:gd name="connsiteX1" fmla="*/ 12192000 w 12192000"/>
              <a:gd name="connsiteY1" fmla="*/ 5940595 h 6048660"/>
              <a:gd name="connsiteX2" fmla="*/ 12192000 w 12192000"/>
              <a:gd name="connsiteY2" fmla="*/ 6048660 h 6048660"/>
              <a:gd name="connsiteX3" fmla="*/ 0 w 12192000"/>
              <a:gd name="connsiteY3" fmla="*/ 6048660 h 6048660"/>
              <a:gd name="connsiteX4" fmla="*/ 0 w 12192000"/>
              <a:gd name="connsiteY4" fmla="*/ 5940595 h 6048660"/>
              <a:gd name="connsiteX5" fmla="*/ 0 w 12192000"/>
              <a:gd name="connsiteY5" fmla="*/ 2731925 h 6048660"/>
              <a:gd name="connsiteX6" fmla="*/ 1593592 w 12192000"/>
              <a:gd name="connsiteY6" fmla="*/ 4329788 h 6048660"/>
              <a:gd name="connsiteX7" fmla="*/ 2582875 w 12192000"/>
              <a:gd name="connsiteY7" fmla="*/ 4753964 h 6048660"/>
              <a:gd name="connsiteX8" fmla="*/ 11122264 w 12192000"/>
              <a:gd name="connsiteY8" fmla="*/ 2475889 h 6048660"/>
              <a:gd name="connsiteX9" fmla="*/ 11652903 w 12192000"/>
              <a:gd name="connsiteY9" fmla="*/ 1987310 h 6048660"/>
              <a:gd name="connsiteX10" fmla="*/ 12167065 w 12192000"/>
              <a:gd name="connsiteY10" fmla="*/ 94740 h 6048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6048660">
                <a:moveTo>
                  <a:pt x="12192000" y="0"/>
                </a:moveTo>
                <a:lnTo>
                  <a:pt x="12192000" y="5940595"/>
                </a:lnTo>
                <a:lnTo>
                  <a:pt x="12192000" y="6048660"/>
                </a:lnTo>
                <a:lnTo>
                  <a:pt x="0" y="6048660"/>
                </a:lnTo>
                <a:lnTo>
                  <a:pt x="0" y="5940595"/>
                </a:lnTo>
                <a:lnTo>
                  <a:pt x="0" y="2731925"/>
                </a:lnTo>
                <a:lnTo>
                  <a:pt x="1593592" y="4329788"/>
                </a:lnTo>
                <a:cubicBezTo>
                  <a:pt x="1953198" y="4728892"/>
                  <a:pt x="2222519" y="4850097"/>
                  <a:pt x="2582875" y="4753964"/>
                </a:cubicBezTo>
                <a:lnTo>
                  <a:pt x="11122264" y="2475889"/>
                </a:lnTo>
                <a:cubicBezTo>
                  <a:pt x="11482621" y="2379755"/>
                  <a:pt x="11596411" y="2122431"/>
                  <a:pt x="11652903" y="1987310"/>
                </a:cubicBezTo>
                <a:cubicBezTo>
                  <a:pt x="11897928" y="1089736"/>
                  <a:pt x="12057997" y="506988"/>
                  <a:pt x="12167065" y="9474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2" hasCustomPrompt="1"/>
          </p:nvPr>
        </p:nvSpPr>
        <p:spPr>
          <a:xfrm rot="16200000">
            <a:off x="11090541" y="2386710"/>
            <a:ext cx="1946147" cy="168645"/>
          </a:xfrm>
          <a:prstGeom prst="rect">
            <a:avLst/>
          </a:prstGeom>
        </p:spPr>
        <p:txBody>
          <a:bodyPr/>
          <a:lstStyle>
            <a:lvl1pPr>
              <a:defRPr sz="600" baseline="0">
                <a:solidFill>
                  <a:schemeClr val="bg1"/>
                </a:solidFill>
                <a:latin typeface="Univers LT Pro 45 Light" panose="020B0403020202020204" pitchFamily="34" charset="0"/>
              </a:defRPr>
            </a:lvl1pPr>
          </a:lstStyle>
          <a:p>
            <a:pPr lvl="0"/>
            <a:r>
              <a:rPr lang="de-AT" dirty="0"/>
              <a:t>© Hier bitte </a:t>
            </a:r>
            <a:r>
              <a:rPr lang="de-AT" dirty="0" err="1"/>
              <a:t>Fotocredit</a:t>
            </a:r>
            <a:r>
              <a:rPr lang="de-AT" dirty="0"/>
              <a:t> eintragen</a:t>
            </a:r>
          </a:p>
        </p:txBody>
      </p:sp>
      <p:sp>
        <p:nvSpPr>
          <p:cNvPr id="8" name="Titel 1"/>
          <p:cNvSpPr>
            <a:spLocks noGrp="1"/>
          </p:cNvSpPr>
          <p:nvPr>
            <p:ph type="ctrTitle" hasCustomPrompt="1"/>
          </p:nvPr>
        </p:nvSpPr>
        <p:spPr>
          <a:xfrm>
            <a:off x="1416909" y="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lang="de-AT" sz="4200" b="1" i="0" u="none" strike="noStrike" cap="all" baseline="0" smtClean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Headline Präsentation</a:t>
            </a:r>
            <a:endParaRPr lang="de-AT" dirty="0"/>
          </a:p>
        </p:txBody>
      </p:sp>
      <p:sp>
        <p:nvSpPr>
          <p:cNvPr id="9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16909" y="2416659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600" b="0" i="0" u="none" strike="noStrike" baseline="0" smtClean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Variante 1 mit grünem Hintergrund</a:t>
            </a:r>
            <a:endParaRPr lang="de-AT" dirty="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04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 Nat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75"/>
            <a:ext cx="12192000" cy="6853655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>
          <a:xfrm>
            <a:off x="1416909" y="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lang="de-AT" sz="4200" b="1" i="0" u="none" strike="noStrike" cap="all" baseline="0" smtClean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Headline Präsentation</a:t>
            </a:r>
            <a:endParaRPr lang="de-AT" dirty="0"/>
          </a:p>
        </p:txBody>
      </p:sp>
      <p:sp>
        <p:nvSpPr>
          <p:cNvPr id="10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16909" y="2416659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600" b="0" i="0" u="none" strike="noStrike" baseline="0" smtClean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Variante 1 mit grünem Hintergrund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9298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45"/>
            <a:ext cx="12192000" cy="6853655"/>
          </a:xfrm>
          <a:prstGeom prst="rect">
            <a:avLst/>
          </a:prstGeom>
        </p:spPr>
      </p:pic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838200" y="790832"/>
            <a:ext cx="10515600" cy="5272218"/>
          </a:xfrm>
          <a:prstGeom prst="rect">
            <a:avLst/>
          </a:prstGeom>
        </p:spPr>
        <p:txBody>
          <a:bodyPr anchor="ctr"/>
          <a:lstStyle>
            <a:lvl1pPr algn="ctr">
              <a:defRPr b="1" cap="all" baseline="0">
                <a:solidFill>
                  <a:schemeClr val="bg1"/>
                </a:solidFill>
                <a:latin typeface="Arial-BoldMT"/>
                <a:cs typeface="Arial" panose="020B0604020202020204" pitchFamily="34" charset="0"/>
              </a:defRPr>
            </a:lvl1pPr>
          </a:lstStyle>
          <a:p>
            <a:r>
              <a:rPr lang="de-DE" dirty="0" err="1"/>
              <a:t>zwischentitel</a:t>
            </a:r>
            <a:endParaRPr lang="de-AT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15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mit Aufzählung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45"/>
            <a:ext cx="12192000" cy="6853655"/>
          </a:xfrm>
          <a:prstGeom prst="rect">
            <a:avLst/>
          </a:prstGeom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9135762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829962" y="1222174"/>
            <a:ext cx="9144000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9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605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mit Aufzählung_ohn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345"/>
            <a:ext cx="12192000" cy="6853655"/>
          </a:xfrm>
          <a:prstGeom prst="rect">
            <a:avLst/>
          </a:prstGeom>
        </p:spPr>
      </p:pic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829962" y="1222174"/>
            <a:ext cx="9144000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9135762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60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Header ohne Subline mit Aufzählung_ohn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345"/>
            <a:ext cx="12192000" cy="6853655"/>
          </a:xfrm>
          <a:prstGeom prst="rect">
            <a:avLst/>
          </a:prstGeom>
        </p:spPr>
      </p:pic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838200" y="1384419"/>
            <a:ext cx="9135762" cy="4792544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142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Header mit 2 x Aufzählung_ohn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345"/>
            <a:ext cx="12192000" cy="6853655"/>
          </a:xfrm>
          <a:prstGeom prst="rect">
            <a:avLst/>
          </a:prstGeom>
        </p:spPr>
      </p:pic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829962" y="1222174"/>
            <a:ext cx="9144000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43856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  <p:sp>
        <p:nvSpPr>
          <p:cNvPr id="10" name="Inhaltsplatzhalter 2"/>
          <p:cNvSpPr>
            <a:spLocks noGrp="1"/>
          </p:cNvSpPr>
          <p:nvPr>
            <p:ph idx="14"/>
          </p:nvPr>
        </p:nvSpPr>
        <p:spPr>
          <a:xfrm>
            <a:off x="6211574" y="1825625"/>
            <a:ext cx="5143856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3402148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5073" y="6085390"/>
            <a:ext cx="5041402" cy="432817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29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94" r:id="rId12"/>
    <p:sldLayoutId id="214748369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cap="all" baseline="0">
          <a:solidFill>
            <a:srgbClr val="ADBF51"/>
          </a:solidFill>
          <a:latin typeface="Arial-BoldM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lang="de-DE" sz="15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de-DE" sz="15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de-DE" sz="1500" kern="1200" baseline="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Frauen und Arbeitskraft/Beschäftigung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März 2026</a:t>
            </a:r>
          </a:p>
        </p:txBody>
      </p:sp>
    </p:spTree>
    <p:extLst>
      <p:ext uri="{BB962C8B-B14F-4D97-AF65-F5344CB8AC3E}">
        <p14:creationId xmlns:p14="http://schemas.microsoft.com/office/powerpoint/2010/main" val="1329375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054E0-8106-541F-1B5C-763319A12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276461FE-9567-ACA2-39B3-E51DAD77788A}"/>
              </a:ext>
            </a:extLst>
          </p:cNvPr>
          <p:cNvSpPr txBox="1">
            <a:spLocks/>
          </p:cNvSpPr>
          <p:nvPr/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 cap="all" baseline="0">
                <a:solidFill>
                  <a:schemeClr val="accent1"/>
                </a:solidFill>
                <a:latin typeface="Arial-BoldMT"/>
                <a:ea typeface="+mj-ea"/>
                <a:cs typeface="+mj-cs"/>
              </a:defRPr>
            </a:lvl1pPr>
          </a:lstStyle>
          <a:p>
            <a:r>
              <a:rPr lang="de-AT" dirty="0" err="1"/>
              <a:t>familienArbeitskräfte</a:t>
            </a:r>
            <a:endParaRPr lang="de-AT" dirty="0"/>
          </a:p>
        </p:txBody>
      </p:sp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679E12C9-E20D-4EF9-859D-5CFDEE3AE9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9597997"/>
              </p:ext>
            </p:extLst>
          </p:nvPr>
        </p:nvGraphicFramePr>
        <p:xfrm>
          <a:off x="219075" y="1112110"/>
          <a:ext cx="10791825" cy="5431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6694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114DC-1643-8F03-24FF-AA6EED676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316AE6-BCC8-19F0-D467-73F79B329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Beschäftigung</a:t>
            </a:r>
          </a:p>
        </p:txBody>
      </p:sp>
    </p:spTree>
    <p:extLst>
      <p:ext uri="{BB962C8B-B14F-4D97-AF65-F5344CB8AC3E}">
        <p14:creationId xmlns:p14="http://schemas.microsoft.com/office/powerpoint/2010/main" val="3857653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A12E2-8CD6-4E91-17DC-11A5B38D4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D917FA19-8528-A5C9-B4D0-D3D0B3023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4263" y="0"/>
            <a:ext cx="2217737" cy="5825331"/>
          </a:xfrm>
          <a:solidFill>
            <a:srgbClr val="A1B63F"/>
          </a:solidFill>
        </p:spPr>
        <p:txBody>
          <a:bodyPr anchor="ctr">
            <a:normAutofit/>
          </a:bodyPr>
          <a:lstStyle/>
          <a:p>
            <a:r>
              <a:rPr lang="de-AT" sz="2800" b="1" cap="none" dirty="0">
                <a:solidFill>
                  <a:schemeClr val="accent2">
                    <a:lumMod val="50000"/>
                  </a:schemeClr>
                </a:solidFill>
              </a:rPr>
              <a:t>79% </a:t>
            </a:r>
            <a:br>
              <a:rPr lang="de-AT" sz="2800" b="1" cap="none" dirty="0">
                <a:solidFill>
                  <a:schemeClr val="accent2">
                    <a:lumMod val="50000"/>
                  </a:schemeClr>
                </a:solidFill>
              </a:rPr>
            </a:br>
            <a:br>
              <a:rPr lang="de-AT" sz="2000" cap="none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de-AT" sz="1800" cap="none" dirty="0">
                <a:solidFill>
                  <a:schemeClr val="accent2">
                    <a:lumMod val="50000"/>
                  </a:schemeClr>
                </a:solidFill>
              </a:rPr>
              <a:t>der Arbeitskräfte in der Landwirtschaft sind familieneigene.</a:t>
            </a:r>
            <a:br>
              <a:rPr lang="de-AT" sz="2400" cap="none" dirty="0">
                <a:solidFill>
                  <a:schemeClr val="bg1"/>
                </a:solidFill>
              </a:rPr>
            </a:br>
            <a:r>
              <a:rPr lang="de-AT" sz="2400" cap="none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2EC7487-1716-50D0-54DA-54B0EA1C194D}"/>
              </a:ext>
            </a:extLst>
          </p:cNvPr>
          <p:cNvSpPr txBox="1"/>
          <p:nvPr/>
        </p:nvSpPr>
        <p:spPr>
          <a:xfrm>
            <a:off x="9974263" y="5747657"/>
            <a:ext cx="746449" cy="1110343"/>
          </a:xfrm>
          <a:prstGeom prst="rect">
            <a:avLst/>
          </a:prstGeom>
          <a:solidFill>
            <a:srgbClr val="A1B63F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3378D066-535B-7F7E-27F1-B9929F29A8A3}"/>
              </a:ext>
            </a:extLst>
          </p:cNvPr>
          <p:cNvSpPr txBox="1">
            <a:spLocks/>
          </p:cNvSpPr>
          <p:nvPr/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 cap="all" baseline="0">
                <a:solidFill>
                  <a:schemeClr val="accent1"/>
                </a:solidFill>
                <a:latin typeface="Arial-BoldMT"/>
                <a:ea typeface="+mj-ea"/>
                <a:cs typeface="+mj-cs"/>
              </a:defRPr>
            </a:lvl1pPr>
          </a:lstStyle>
          <a:p>
            <a:r>
              <a:rPr lang="de-AT" dirty="0"/>
              <a:t>Arbeitskräfte</a:t>
            </a:r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6B5D2D20-0465-4B44-970B-3B9F4C9BDC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5216606"/>
              </p:ext>
            </p:extLst>
          </p:nvPr>
        </p:nvGraphicFramePr>
        <p:xfrm>
          <a:off x="-153925" y="1506378"/>
          <a:ext cx="8823961" cy="4485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50809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96A7EB4E-B298-4E8A-8E1C-02F652EF24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3222317"/>
              </p:ext>
            </p:extLst>
          </p:nvPr>
        </p:nvGraphicFramePr>
        <p:xfrm>
          <a:off x="-1622029" y="1649785"/>
          <a:ext cx="8376285" cy="371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feld 1">
            <a:extLst>
              <a:ext uri="{FF2B5EF4-FFF2-40B4-BE49-F238E27FC236}">
                <a16:creationId xmlns:a16="http://schemas.microsoft.com/office/drawing/2014/main" id="{B2058EAE-5D77-76DC-F3DD-8B6EC994FAB5}"/>
              </a:ext>
            </a:extLst>
          </p:cNvPr>
          <p:cNvSpPr txBox="1"/>
          <p:nvPr/>
        </p:nvSpPr>
        <p:spPr>
          <a:xfrm>
            <a:off x="75690" y="6557617"/>
            <a:ext cx="3642344" cy="26385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kern="1200" dirty="0">
                <a:latin typeface="+mn-lt"/>
              </a:rPr>
              <a:t>Quelle:</a:t>
            </a:r>
            <a:r>
              <a:rPr lang="de-DE" sz="1100" kern="1200" baseline="0" dirty="0">
                <a:latin typeface="+mn-lt"/>
              </a:rPr>
              <a:t> Statistik Austria, Agrarstrukturerhebung 2023</a:t>
            </a:r>
            <a:endParaRPr lang="de-DE" sz="1100" kern="1200" dirty="0">
              <a:latin typeface="+mn-lt"/>
            </a:endParaRPr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F85236C1-EB21-4DBC-8905-8DA9841C3A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9734906"/>
              </p:ext>
            </p:extLst>
          </p:nvPr>
        </p:nvGraphicFramePr>
        <p:xfrm>
          <a:off x="4510790" y="1649785"/>
          <a:ext cx="8376285" cy="371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el 1">
            <a:extLst>
              <a:ext uri="{FF2B5EF4-FFF2-40B4-BE49-F238E27FC236}">
                <a16:creationId xmlns:a16="http://schemas.microsoft.com/office/drawing/2014/main" id="{F8F19BDC-3177-8C61-542E-E6AD2AD50B28}"/>
              </a:ext>
            </a:extLst>
          </p:cNvPr>
          <p:cNvSpPr txBox="1">
            <a:spLocks/>
          </p:cNvSpPr>
          <p:nvPr/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 cap="all" baseline="0">
                <a:solidFill>
                  <a:schemeClr val="accent1"/>
                </a:solidFill>
                <a:latin typeface="Arial-BoldMT"/>
                <a:ea typeface="+mj-ea"/>
                <a:cs typeface="+mj-cs"/>
              </a:defRPr>
            </a:lvl1pPr>
          </a:lstStyle>
          <a:p>
            <a:r>
              <a:rPr lang="de-AT" dirty="0"/>
              <a:t>Arbeitskräfte</a:t>
            </a:r>
          </a:p>
        </p:txBody>
      </p:sp>
    </p:spTree>
    <p:extLst>
      <p:ext uri="{BB962C8B-B14F-4D97-AF65-F5344CB8AC3E}">
        <p14:creationId xmlns:p14="http://schemas.microsoft.com/office/powerpoint/2010/main" val="3039799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7B2A21-C722-2119-35B8-306FB34FB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/>
              <a:t>Familieneigene land- und forstwirtschaftliche Arbeitskräfte </a:t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7DCB034-0066-B556-59D9-A4611CE00E2D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de-DE" dirty="0" err="1"/>
              <a:t>definition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1B18D4F-656C-2417-1331-620BFAAFB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Familienangehörige, die im land- oder forstwirtschaftlichen Betrieb beschäftigt sind (diese müssen nicht unbedingt im gemeinsamen Betriebshaushalt leben).</a:t>
            </a:r>
          </a:p>
          <a:p>
            <a:pPr marL="0" indent="0">
              <a:buNone/>
            </a:pPr>
            <a:endParaRPr lang="de-DE" dirty="0"/>
          </a:p>
          <a:p>
            <a:r>
              <a:rPr lang="de-AT" dirty="0"/>
              <a:t> Personen, die mit dem Betriebsinhaber im gemeinsamen Betriebshaushalt leben, auch wenn sie keine land- oder forstwirtschaftlichen Tätigkeiten verrichten (z. B. Kinder, Eltern, Großeltern etc.).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80185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EF2CC509-8355-FCAB-1F80-8BC440272014}"/>
              </a:ext>
            </a:extLst>
          </p:cNvPr>
          <p:cNvSpPr txBox="1">
            <a:spLocks/>
          </p:cNvSpPr>
          <p:nvPr/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 cap="all" baseline="0">
                <a:solidFill>
                  <a:schemeClr val="accent1"/>
                </a:solidFill>
                <a:latin typeface="Arial-BoldMT"/>
                <a:ea typeface="+mj-ea"/>
                <a:cs typeface="+mj-cs"/>
              </a:defRPr>
            </a:lvl1pPr>
          </a:lstStyle>
          <a:p>
            <a:r>
              <a:rPr lang="de-AT" dirty="0" err="1"/>
              <a:t>familienArbeitskräfte</a:t>
            </a:r>
            <a:endParaRPr lang="de-AT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010CCB1D-4E81-8AEA-50B0-018E48CB7D21}"/>
              </a:ext>
            </a:extLst>
          </p:cNvPr>
          <p:cNvSpPr txBox="1">
            <a:spLocks/>
          </p:cNvSpPr>
          <p:nvPr/>
        </p:nvSpPr>
        <p:spPr>
          <a:xfrm>
            <a:off x="9974263" y="0"/>
            <a:ext cx="2217737" cy="5825331"/>
          </a:xfrm>
          <a:prstGeom prst="rect">
            <a:avLst/>
          </a:prstGeom>
          <a:solidFill>
            <a:srgbClr val="A1B63F"/>
          </a:solidFill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cap="all" baseline="0">
                <a:solidFill>
                  <a:srgbClr val="ADBF51"/>
                </a:solidFill>
                <a:latin typeface="Arial-BoldMT"/>
                <a:ea typeface="+mj-ea"/>
                <a:cs typeface="+mj-cs"/>
              </a:defRPr>
            </a:lvl1pPr>
          </a:lstStyle>
          <a:p>
            <a:r>
              <a:rPr lang="de-AT" sz="2800" b="1" cap="none" dirty="0">
                <a:solidFill>
                  <a:schemeClr val="accent2">
                    <a:lumMod val="50000"/>
                  </a:schemeClr>
                </a:solidFill>
              </a:rPr>
              <a:t>28% </a:t>
            </a:r>
            <a:br>
              <a:rPr lang="de-AT" sz="2800" b="1" cap="none" dirty="0">
                <a:solidFill>
                  <a:schemeClr val="accent2">
                    <a:lumMod val="50000"/>
                  </a:schemeClr>
                </a:solidFill>
              </a:rPr>
            </a:br>
            <a:br>
              <a:rPr lang="de-AT" sz="2000" cap="none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de-AT" sz="1800" cap="none" dirty="0">
                <a:solidFill>
                  <a:schemeClr val="accent2">
                    <a:lumMod val="50000"/>
                  </a:schemeClr>
                </a:solidFill>
              </a:rPr>
              <a:t>die familieneigenen Arbeitskräfte in der Landwirtschaft sind </a:t>
            </a:r>
            <a:r>
              <a:rPr lang="de-AT" sz="2400" b="1" cap="none" dirty="0">
                <a:solidFill>
                  <a:schemeClr val="accent2">
                    <a:lumMod val="50000"/>
                  </a:schemeClr>
                </a:solidFill>
              </a:rPr>
              <a:t>weiblich</a:t>
            </a:r>
            <a:r>
              <a:rPr lang="de-AT" sz="1800" cap="none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br>
              <a:rPr lang="de-AT" sz="2400" cap="none" dirty="0">
                <a:solidFill>
                  <a:schemeClr val="bg1"/>
                </a:solidFill>
              </a:rPr>
            </a:br>
            <a:r>
              <a:rPr lang="de-AT" sz="2400" cap="none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2B9496D-3EA2-E272-8D55-0EB51D4D1C72}"/>
              </a:ext>
            </a:extLst>
          </p:cNvPr>
          <p:cNvSpPr txBox="1"/>
          <p:nvPr/>
        </p:nvSpPr>
        <p:spPr>
          <a:xfrm>
            <a:off x="9974263" y="5747657"/>
            <a:ext cx="746449" cy="1110343"/>
          </a:xfrm>
          <a:prstGeom prst="rect">
            <a:avLst/>
          </a:prstGeom>
          <a:solidFill>
            <a:srgbClr val="A1B63F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94DFB2E4-C3DE-4486-A92D-D360A5EC81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4922613"/>
              </p:ext>
            </p:extLst>
          </p:nvPr>
        </p:nvGraphicFramePr>
        <p:xfrm>
          <a:off x="0" y="1530607"/>
          <a:ext cx="8873024" cy="4422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ECD7B874-057A-40CD-4B23-7BCB321B3870}"/>
              </a:ext>
            </a:extLst>
          </p:cNvPr>
          <p:cNvSpPr txBox="1"/>
          <p:nvPr/>
        </p:nvSpPr>
        <p:spPr>
          <a:xfrm>
            <a:off x="838200" y="6172023"/>
            <a:ext cx="26276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latin typeface="Arial Narrow" panose="020B0606020202030204" pitchFamily="34" charset="0"/>
              </a:rPr>
              <a:t>Quelle: Statistik Austria, Agrarstrukturerhebung </a:t>
            </a:r>
          </a:p>
        </p:txBody>
      </p:sp>
    </p:spTree>
    <p:extLst>
      <p:ext uri="{BB962C8B-B14F-4D97-AF65-F5344CB8AC3E}">
        <p14:creationId xmlns:p14="http://schemas.microsoft.com/office/powerpoint/2010/main" val="389566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1">
            <a:extLst>
              <a:ext uri="{FF2B5EF4-FFF2-40B4-BE49-F238E27FC236}">
                <a16:creationId xmlns:a16="http://schemas.microsoft.com/office/drawing/2014/main" id="{EFB64267-94AF-68B2-A201-F77D3EF09FEA}"/>
              </a:ext>
            </a:extLst>
          </p:cNvPr>
          <p:cNvSpPr txBox="1"/>
          <p:nvPr/>
        </p:nvSpPr>
        <p:spPr>
          <a:xfrm>
            <a:off x="86685" y="6462968"/>
            <a:ext cx="3642344" cy="26385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kern="1200" dirty="0">
                <a:latin typeface="+mn-lt"/>
              </a:rPr>
              <a:t>Quelle:</a:t>
            </a:r>
            <a:r>
              <a:rPr lang="de-DE" sz="1100" kern="1200" baseline="0" dirty="0">
                <a:latin typeface="+mn-lt"/>
              </a:rPr>
              <a:t> Statistik Austria, Agrarstrukturerhebung 2023</a:t>
            </a:r>
            <a:endParaRPr lang="de-DE" sz="1100" kern="1200" dirty="0">
              <a:latin typeface="+mn-lt"/>
            </a:endParaRPr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694127B2-444D-4E83-8A8B-8DD3D631AD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6176624"/>
              </p:ext>
            </p:extLst>
          </p:nvPr>
        </p:nvGraphicFramePr>
        <p:xfrm>
          <a:off x="3583452" y="2089850"/>
          <a:ext cx="8376285" cy="371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el 1">
            <a:extLst>
              <a:ext uri="{FF2B5EF4-FFF2-40B4-BE49-F238E27FC236}">
                <a16:creationId xmlns:a16="http://schemas.microsoft.com/office/drawing/2014/main" id="{97A75E73-C5D5-E2CE-56AE-115848EA35A2}"/>
              </a:ext>
            </a:extLst>
          </p:cNvPr>
          <p:cNvSpPr txBox="1">
            <a:spLocks/>
          </p:cNvSpPr>
          <p:nvPr/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 cap="all" baseline="0">
                <a:solidFill>
                  <a:schemeClr val="accent1"/>
                </a:solidFill>
                <a:latin typeface="Arial-BoldMT"/>
                <a:ea typeface="+mj-ea"/>
                <a:cs typeface="+mj-cs"/>
              </a:defRPr>
            </a:lvl1pPr>
          </a:lstStyle>
          <a:p>
            <a:r>
              <a:rPr lang="de-AT" dirty="0"/>
              <a:t>Familieneigene Arbeitskräfte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03E0D04E-4AF9-4F64-A165-9043B17C5E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8228036"/>
              </p:ext>
            </p:extLst>
          </p:nvPr>
        </p:nvGraphicFramePr>
        <p:xfrm>
          <a:off x="-1276152" y="1571148"/>
          <a:ext cx="8376285" cy="371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0668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B55FB964-C556-4E2E-BD7F-65D19A39F7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5527798"/>
              </p:ext>
            </p:extLst>
          </p:nvPr>
        </p:nvGraphicFramePr>
        <p:xfrm>
          <a:off x="-883823" y="1281483"/>
          <a:ext cx="8500775" cy="4295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feld 1">
            <a:extLst>
              <a:ext uri="{FF2B5EF4-FFF2-40B4-BE49-F238E27FC236}">
                <a16:creationId xmlns:a16="http://schemas.microsoft.com/office/drawing/2014/main" id="{B54087E8-FA4F-0424-E506-BAD57027635F}"/>
              </a:ext>
            </a:extLst>
          </p:cNvPr>
          <p:cNvSpPr txBox="1"/>
          <p:nvPr/>
        </p:nvSpPr>
        <p:spPr>
          <a:xfrm>
            <a:off x="1019373" y="6472630"/>
            <a:ext cx="3642344" cy="26385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kern="1200" dirty="0">
                <a:latin typeface="+mn-lt"/>
              </a:rPr>
              <a:t>Quelle:</a:t>
            </a:r>
            <a:r>
              <a:rPr lang="de-DE" sz="1100" kern="1200" baseline="0" dirty="0">
                <a:latin typeface="+mn-lt"/>
              </a:rPr>
              <a:t> Statistik Austria, Agrarstrukturerhebung 2023</a:t>
            </a:r>
            <a:endParaRPr lang="de-DE" sz="1100" kern="1200" dirty="0">
              <a:latin typeface="+mn-lt"/>
            </a:endParaRP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2FEFD755-5E70-15A0-41A1-764FAC5B6D26}"/>
              </a:ext>
            </a:extLst>
          </p:cNvPr>
          <p:cNvSpPr txBox="1">
            <a:spLocks/>
          </p:cNvSpPr>
          <p:nvPr/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 cap="all" baseline="0">
                <a:solidFill>
                  <a:schemeClr val="accent1"/>
                </a:solidFill>
                <a:latin typeface="Arial-BoldMT"/>
                <a:ea typeface="+mj-ea"/>
                <a:cs typeface="+mj-cs"/>
              </a:defRPr>
            </a:lvl1pPr>
          </a:lstStyle>
          <a:p>
            <a:r>
              <a:rPr lang="de-AT" dirty="0"/>
              <a:t>Familienfremde Arbeitskräfte</a:t>
            </a:r>
          </a:p>
        </p:txBody>
      </p:sp>
    </p:spTree>
    <p:extLst>
      <p:ext uri="{BB962C8B-B14F-4D97-AF65-F5344CB8AC3E}">
        <p14:creationId xmlns:p14="http://schemas.microsoft.com/office/powerpoint/2010/main" val="3246874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755ED265-AE34-58D9-1964-59FE3FCF7A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8105785"/>
              </p:ext>
            </p:extLst>
          </p:nvPr>
        </p:nvGraphicFramePr>
        <p:xfrm>
          <a:off x="314324" y="978760"/>
          <a:ext cx="10829925" cy="5619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el 1">
            <a:extLst>
              <a:ext uri="{FF2B5EF4-FFF2-40B4-BE49-F238E27FC236}">
                <a16:creationId xmlns:a16="http://schemas.microsoft.com/office/drawing/2014/main" id="{7963F145-FADA-117F-366B-566AB4FB8D0D}"/>
              </a:ext>
            </a:extLst>
          </p:cNvPr>
          <p:cNvSpPr txBox="1">
            <a:spLocks/>
          </p:cNvSpPr>
          <p:nvPr/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 cap="all" baseline="0">
                <a:solidFill>
                  <a:schemeClr val="accent1"/>
                </a:solidFill>
                <a:latin typeface="Arial-BoldMT"/>
                <a:ea typeface="+mj-ea"/>
                <a:cs typeface="+mj-cs"/>
              </a:defRPr>
            </a:lvl1pPr>
          </a:lstStyle>
          <a:p>
            <a:r>
              <a:rPr lang="de-AT" dirty="0" err="1"/>
              <a:t>familienArbeitskräfte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098966632"/>
      </p:ext>
    </p:extLst>
  </p:cSld>
  <p:clrMapOvr>
    <a:masterClrMapping/>
  </p:clrMapOvr>
</p:sld>
</file>

<file path=ppt/theme/theme1.xml><?xml version="1.0" encoding="utf-8"?>
<a:theme xmlns:a="http://schemas.openxmlformats.org/drawingml/2006/main" name="LK Niederösterreich">
  <a:themeElements>
    <a:clrScheme name="LK Niederösterreich">
      <a:dk1>
        <a:srgbClr val="000000"/>
      </a:dk1>
      <a:lt1>
        <a:srgbClr val="FFFFFF"/>
      </a:lt1>
      <a:dk2>
        <a:srgbClr val="000000"/>
      </a:dk2>
      <a:lt2>
        <a:srgbClr val="BFBFBF"/>
      </a:lt2>
      <a:accent1>
        <a:srgbClr val="007E46"/>
      </a:accent1>
      <a:accent2>
        <a:srgbClr val="ADBF51"/>
      </a:accent2>
      <a:accent3>
        <a:srgbClr val="F08200"/>
      </a:accent3>
      <a:accent4>
        <a:srgbClr val="008AC4"/>
      </a:accent4>
      <a:accent5>
        <a:srgbClr val="00507D"/>
      </a:accent5>
      <a:accent6>
        <a:srgbClr val="BFBFBF"/>
      </a:accent6>
      <a:hlink>
        <a:srgbClr val="1E78C8"/>
      </a:hlink>
      <a:folHlink>
        <a:srgbClr val="1E78C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K Niederösterreich" id="{39DEF159-1F17-4779-8552-5F45D86DFF78}" vid="{497BD235-A9E2-4D19-8D5C-DC62DB36DB8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LK Niederösterreich (002)</Template>
  <TotalTime>0</TotalTime>
  <Words>282</Words>
  <Application>Microsoft Office PowerPoint</Application>
  <PresentationFormat>Breitbild</PresentationFormat>
  <Paragraphs>47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7" baseType="lpstr">
      <vt:lpstr>Aptos</vt:lpstr>
      <vt:lpstr>Arial</vt:lpstr>
      <vt:lpstr>Arial Narrow</vt:lpstr>
      <vt:lpstr>Arial-BoldMT</vt:lpstr>
      <vt:lpstr>Univers LT Pro 45 Light</vt:lpstr>
      <vt:lpstr>Wingdings</vt:lpstr>
      <vt:lpstr>LK Niederösterreich</vt:lpstr>
      <vt:lpstr>Frauen und Arbeitskraft/Beschäftigung</vt:lpstr>
      <vt:lpstr>Beschäftigung</vt:lpstr>
      <vt:lpstr>79%   der Arbeitskräfte in der Landwirtschaft sind familieneigene.  </vt:lpstr>
      <vt:lpstr>PowerPoint-Präsentation</vt:lpstr>
      <vt:lpstr>Familieneigene land- und forstwirtschaftliche Arbeitskräfte  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Hießberger Sonja (NÖ-LK)</dc:creator>
  <cp:lastModifiedBy>Glatzl Michaela (LK Österreich)</cp:lastModifiedBy>
  <cp:revision>155</cp:revision>
  <cp:lastPrinted>2026-01-09T11:55:40Z</cp:lastPrinted>
  <dcterms:created xsi:type="dcterms:W3CDTF">2024-12-11T11:34:00Z</dcterms:created>
  <dcterms:modified xsi:type="dcterms:W3CDTF">2026-03-05T11:01:35Z</dcterms:modified>
</cp:coreProperties>
</file>