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26" r:id="rId3"/>
    <p:sldId id="327" r:id="rId4"/>
    <p:sldId id="328" r:id="rId5"/>
    <p:sldId id="329" r:id="rId6"/>
    <p:sldId id="330" r:id="rId7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BDCA"/>
    <a:srgbClr val="A1B63F"/>
    <a:srgbClr val="007E46"/>
    <a:srgbClr val="58AFC0"/>
    <a:srgbClr val="C06E6C"/>
    <a:srgbClr val="D5DFA6"/>
    <a:srgbClr val="68C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86441" autoAdjust="0"/>
  </p:normalViewPr>
  <p:slideViewPr>
    <p:cSldViewPr snapToGrid="0">
      <p:cViewPr varScale="1">
        <p:scale>
          <a:sx n="54" d="100"/>
          <a:sy n="54" d="100"/>
        </p:scale>
        <p:origin x="109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noe.at\LKO-daten\6%20LKO\40%20Statistiken\09%20Soziales\Care%20Arbeit\Care%20Arbei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noe.at\LKO-daten\6%20LKO\40%20Statistiken\09%20Soziales\Care%20Arbeit\Care%20Arbeit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noe.at\LKO-daten\6%20LKO\40%20Statistiken\09%20Soziales\Care%20Arbeit\Care%20Arbeit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noe.at\LKO-daten\6%20LKO\40%20Statistiken\09%20Soziales\Care%20Arbeit\Care%20Arbei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AT" sz="2000"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ø Zeit pro Tag für Erwerbstätigkeit und unbezahlte Arbeit - in Stunden</a:t>
            </a:r>
            <a:endParaRPr lang="de-AT" sz="200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AT"/>
        </a:p>
      </c:txPr>
    </c:title>
    <c:autoTitleDeleted val="0"/>
    <c:plotArea>
      <c:layout>
        <c:manualLayout>
          <c:layoutTarget val="inner"/>
          <c:xMode val="edge"/>
          <c:yMode val="edge"/>
          <c:x val="8.1359478383244907E-2"/>
          <c:y val="9.5298176136627305E-2"/>
          <c:w val="0.90368979106969427"/>
          <c:h val="0.7561975774639172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'unbezahlte Arbeit'!$B$1</c:f>
              <c:strCache>
                <c:ptCount val="1"/>
                <c:pt idx="0">
                  <c:v>Unbezahlte Arbeit</c:v>
                </c:pt>
              </c:strCache>
            </c:strRef>
          </c:tx>
          <c:spPr>
            <a:solidFill>
              <a:srgbClr val="A0B6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'unbezahlte Arbeit'!$A$2:$A$3</c:f>
              <c:strCache>
                <c:ptCount val="2"/>
                <c:pt idx="0">
                  <c:v>Frauen</c:v>
                </c:pt>
                <c:pt idx="1">
                  <c:v>Männer</c:v>
                </c:pt>
              </c:strCache>
            </c:strRef>
          </c:cat>
          <c:val>
            <c:numRef>
              <c:f>'unbezahlte Arbeit'!$B$2:$B$3</c:f>
              <c:numCache>
                <c:formatCode>General</c:formatCode>
                <c:ptCount val="2"/>
                <c:pt idx="0">
                  <c:v>4.3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D0-4B4B-B543-910E1CFB9EC3}"/>
            </c:ext>
          </c:extLst>
        </c:ser>
        <c:ser>
          <c:idx val="1"/>
          <c:order val="1"/>
          <c:tx>
            <c:strRef>
              <c:f>'unbezahlte Arbeit'!$C$1</c:f>
              <c:strCache>
                <c:ptCount val="1"/>
                <c:pt idx="0">
                  <c:v>Erwerbstätigkeit</c:v>
                </c:pt>
              </c:strCache>
            </c:strRef>
          </c:tx>
          <c:spPr>
            <a:solidFill>
              <a:srgbClr val="007E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'unbezahlte Arbeit'!$A$2:$A$3</c:f>
              <c:strCache>
                <c:ptCount val="2"/>
                <c:pt idx="0">
                  <c:v>Frauen</c:v>
                </c:pt>
                <c:pt idx="1">
                  <c:v>Männer</c:v>
                </c:pt>
              </c:strCache>
            </c:strRef>
          </c:cat>
          <c:val>
            <c:numRef>
              <c:f>'unbezahlte Arbeit'!$C$2:$C$3</c:f>
              <c:numCache>
                <c:formatCode>General</c:formatCode>
                <c:ptCount val="2"/>
                <c:pt idx="0">
                  <c:v>3.3</c:v>
                </c:pt>
                <c:pt idx="1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D0-4B4B-B543-910E1CFB9EC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82"/>
        <c:overlap val="100"/>
        <c:axId val="750053208"/>
        <c:axId val="750049928"/>
      </c:barChart>
      <c:catAx>
        <c:axId val="750053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750049928"/>
        <c:crosses val="autoZero"/>
        <c:auto val="1"/>
        <c:lblAlgn val="ctr"/>
        <c:lblOffset val="100"/>
        <c:noMultiLvlLbl val="0"/>
      </c:catAx>
      <c:valAx>
        <c:axId val="750049928"/>
        <c:scaling>
          <c:orientation val="minMax"/>
        </c:scaling>
        <c:delete val="1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dirty="0">
                    <a:latin typeface="Arial Narrow" panose="020B0606020202030204" pitchFamily="34" charset="0"/>
                  </a:rPr>
                  <a:t>Quelle: Statistik Austria, Zeitverwendungserhebung 2021/22 - Die durchschnittlichen Zeiten pro Tag beziehen sich auf die Hauptaktivitäten</a:t>
                </a:r>
                <a:r>
                  <a:rPr lang="de-AT" baseline="0" dirty="0">
                    <a:latin typeface="Arial Narrow" panose="020B0606020202030204" pitchFamily="34" charset="0"/>
                  </a:rPr>
                  <a:t> der in Österreich lebenden erwachsenen Personen unter 65 Jahren. Die unbezahlte Arbeit setzt sich aus der </a:t>
                </a:r>
                <a:r>
                  <a:rPr lang="de-AT" sz="1000" baseline="0" dirty="0">
                    <a:latin typeface="Arial Narrow" panose="020B0606020202030204" pitchFamily="34" charset="0"/>
                  </a:rPr>
                  <a:t>Sorgearbeit</a:t>
                </a:r>
                <a:endParaRPr lang="de-AT" sz="1000" dirty="0">
                  <a:effectLst/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6.9976589317772606E-2"/>
              <c:y val="0.901964533411712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endParaRPr lang="de-AT"/>
            </a:p>
          </c:txPr>
        </c:title>
        <c:numFmt formatCode="General" sourceLinked="1"/>
        <c:majorTickMark val="none"/>
        <c:minorTickMark val="none"/>
        <c:tickLblPos val="nextTo"/>
        <c:crossAx val="75005320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5314107143334916"/>
          <c:y val="0.81640311660453047"/>
          <c:w val="0.32853936071446727"/>
          <c:h val="5.68212077616034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AT" sz="2000"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Verteilung der Hausarbeit zwischen</a:t>
            </a:r>
            <a:r>
              <a:rPr lang="de-AT" sz="2000" baseline="0"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Mann und Frau in Paarhaushalten nach Erwerbsausmaß </a:t>
            </a:r>
            <a:r>
              <a:rPr lang="de-AT" sz="2000"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- in Prozent</a:t>
            </a:r>
            <a:endParaRPr lang="de-AT" sz="200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AT"/>
        </a:p>
      </c:txPr>
    </c:title>
    <c:autoTitleDeleted val="0"/>
    <c:plotArea>
      <c:layout>
        <c:manualLayout>
          <c:layoutTarget val="inner"/>
          <c:xMode val="edge"/>
          <c:yMode val="edge"/>
          <c:x val="0.21455689598433225"/>
          <c:y val="9.5298176136627305E-2"/>
          <c:w val="0.77049237346860699"/>
          <c:h val="0.7561975774639172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'Verteilung Hausarbeit'!$B$1</c:f>
              <c:strCache>
                <c:ptCount val="1"/>
                <c:pt idx="0">
                  <c:v>Frauen</c:v>
                </c:pt>
              </c:strCache>
            </c:strRef>
          </c:tx>
          <c:spPr>
            <a:solidFill>
              <a:srgbClr val="A0B6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'Verteilung Hausarbeit'!$A$2:$A$4</c:f>
              <c:strCache>
                <c:ptCount val="3"/>
                <c:pt idx="0">
                  <c:v>Erwerbsausmaß der Frau ist höher als das des Partners</c:v>
                </c:pt>
                <c:pt idx="1">
                  <c:v>Erwerbsausmaß der Frau ist dasselbe wie das des Partners</c:v>
                </c:pt>
                <c:pt idx="2">
                  <c:v>Erwerbsausmaß der Frau ist niedriger als das des Partners</c:v>
                </c:pt>
              </c:strCache>
            </c:strRef>
          </c:cat>
          <c:val>
            <c:numRef>
              <c:f>'Verteilung Hausarbeit'!$B$2:$B$4</c:f>
              <c:numCache>
                <c:formatCode>General</c:formatCode>
                <c:ptCount val="3"/>
                <c:pt idx="0">
                  <c:v>50.6</c:v>
                </c:pt>
                <c:pt idx="1">
                  <c:v>64</c:v>
                </c:pt>
                <c:pt idx="2">
                  <c:v>69.3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C-4826-AAF8-E3F568F76CE4}"/>
            </c:ext>
          </c:extLst>
        </c:ser>
        <c:ser>
          <c:idx val="1"/>
          <c:order val="1"/>
          <c:tx>
            <c:strRef>
              <c:f>'Verteilung Hausarbeit'!$C$1</c:f>
              <c:strCache>
                <c:ptCount val="1"/>
                <c:pt idx="0">
                  <c:v>Männer</c:v>
                </c:pt>
              </c:strCache>
            </c:strRef>
          </c:tx>
          <c:spPr>
            <a:solidFill>
              <a:srgbClr val="007E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'Verteilung Hausarbeit'!$A$2:$A$4</c:f>
              <c:strCache>
                <c:ptCount val="3"/>
                <c:pt idx="0">
                  <c:v>Erwerbsausmaß der Frau ist höher als das des Partners</c:v>
                </c:pt>
                <c:pt idx="1">
                  <c:v>Erwerbsausmaß der Frau ist dasselbe wie das des Partners</c:v>
                </c:pt>
                <c:pt idx="2">
                  <c:v>Erwerbsausmaß der Frau ist niedriger als das des Partners</c:v>
                </c:pt>
              </c:strCache>
            </c:strRef>
          </c:cat>
          <c:val>
            <c:numRef>
              <c:f>'Verteilung Hausarbeit'!$C$2:$C$4</c:f>
              <c:numCache>
                <c:formatCode>General</c:formatCode>
                <c:ptCount val="3"/>
                <c:pt idx="0">
                  <c:v>49.4</c:v>
                </c:pt>
                <c:pt idx="1">
                  <c:v>36</c:v>
                </c:pt>
                <c:pt idx="2">
                  <c:v>30.7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DC-4826-AAF8-E3F568F76CE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82"/>
        <c:overlap val="100"/>
        <c:axId val="750053208"/>
        <c:axId val="750049928"/>
      </c:barChart>
      <c:catAx>
        <c:axId val="750053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750049928"/>
        <c:crosses val="autoZero"/>
        <c:auto val="1"/>
        <c:lblAlgn val="ctr"/>
        <c:lblOffset val="100"/>
        <c:noMultiLvlLbl val="0"/>
      </c:catAx>
      <c:valAx>
        <c:axId val="750049928"/>
        <c:scaling>
          <c:orientation val="minMax"/>
        </c:scaling>
        <c:delete val="1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 algn="l"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900" b="0" i="0" baseline="0" dirty="0">
                    <a:effectLst/>
                    <a:latin typeface="Arial Narrow" panose="020B0606020202030204" pitchFamily="34" charset="0"/>
                  </a:rPr>
                  <a:t>Quelle: Statistik Austria, Zeitverwendungserhebung 2021/22 - Die Anteile beziehen sich auf die Hauptaktivitäten der verschiedengeschlechtlichen Paare in Haushalten, in denen ein erwachsenes Paar lebt. Hierbei wird die Zeit die die Frau/der Mann für die Ak</a:t>
                </a:r>
                <a:endParaRPr lang="de-AT" sz="900" dirty="0">
                  <a:effectLst/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6.9976589317772606E-2"/>
              <c:y val="0.901964533411712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l"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AT"/>
            </a:p>
          </c:txPr>
        </c:title>
        <c:numFmt formatCode="General" sourceLinked="1"/>
        <c:majorTickMark val="none"/>
        <c:minorTickMark val="none"/>
        <c:tickLblPos val="nextTo"/>
        <c:crossAx val="75005320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88415754138297875"/>
          <c:y val="0.26522728595772327"/>
          <c:w val="7.8322139416070136E-2"/>
          <c:h val="0.358907980803156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AT" sz="2000"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Verteilung der Kinderbetreuung zwischen</a:t>
            </a:r>
            <a:r>
              <a:rPr lang="de-AT" sz="2000" baseline="0"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Mann und Frau in Paarhaushalten mit Kind(ern) nach Erwerbsausmaß </a:t>
            </a:r>
            <a:r>
              <a:rPr lang="de-AT" sz="2000"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- in Prozent</a:t>
            </a:r>
            <a:endParaRPr lang="de-AT" sz="200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AT"/>
        </a:p>
      </c:txPr>
    </c:title>
    <c:autoTitleDeleted val="0"/>
    <c:plotArea>
      <c:layout>
        <c:manualLayout>
          <c:layoutTarget val="inner"/>
          <c:xMode val="edge"/>
          <c:yMode val="edge"/>
          <c:x val="0.21455689598433225"/>
          <c:y val="9.5298176136627305E-2"/>
          <c:w val="0.77049237346860699"/>
          <c:h val="0.7561975774639172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'Verteilung Kinderbetreuung'!$B$1</c:f>
              <c:strCache>
                <c:ptCount val="1"/>
                <c:pt idx="0">
                  <c:v>Frauen</c:v>
                </c:pt>
              </c:strCache>
            </c:strRef>
          </c:tx>
          <c:spPr>
            <a:solidFill>
              <a:srgbClr val="A0B6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'Verteilung Kinderbetreuung'!$A$2:$A$4</c:f>
              <c:strCache>
                <c:ptCount val="3"/>
                <c:pt idx="0">
                  <c:v>Erwerbsausmaß der Frau ist höher als das des Partners</c:v>
                </c:pt>
                <c:pt idx="1">
                  <c:v>Erwerbsausmaß der Frau ist dasselbe wie das des Partners</c:v>
                </c:pt>
                <c:pt idx="2">
                  <c:v>Erwerbsausmaß der Frau ist niedriger als das des Partners</c:v>
                </c:pt>
              </c:strCache>
            </c:strRef>
          </c:cat>
          <c:val>
            <c:numRef>
              <c:f>'Verteilung Kinderbetreuung'!$B$2:$B$4</c:f>
              <c:numCache>
                <c:formatCode>General</c:formatCode>
                <c:ptCount val="3"/>
                <c:pt idx="0">
                  <c:v>56.4</c:v>
                </c:pt>
                <c:pt idx="1">
                  <c:v>63.8</c:v>
                </c:pt>
                <c:pt idx="2">
                  <c:v>69.400000000000006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86-49F1-9958-7E4EE4D9E0AD}"/>
            </c:ext>
          </c:extLst>
        </c:ser>
        <c:ser>
          <c:idx val="1"/>
          <c:order val="1"/>
          <c:tx>
            <c:strRef>
              <c:f>'Verteilung Kinderbetreuung'!$C$1</c:f>
              <c:strCache>
                <c:ptCount val="1"/>
                <c:pt idx="0">
                  <c:v>Männer</c:v>
                </c:pt>
              </c:strCache>
            </c:strRef>
          </c:tx>
          <c:spPr>
            <a:solidFill>
              <a:srgbClr val="007E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'Verteilung Kinderbetreuung'!$A$2:$A$4</c:f>
              <c:strCache>
                <c:ptCount val="3"/>
                <c:pt idx="0">
                  <c:v>Erwerbsausmaß der Frau ist höher als das des Partners</c:v>
                </c:pt>
                <c:pt idx="1">
                  <c:v>Erwerbsausmaß der Frau ist dasselbe wie das des Partners</c:v>
                </c:pt>
                <c:pt idx="2">
                  <c:v>Erwerbsausmaß der Frau ist niedriger als das des Partners</c:v>
                </c:pt>
              </c:strCache>
            </c:strRef>
          </c:cat>
          <c:val>
            <c:numRef>
              <c:f>'Verteilung Kinderbetreuung'!$C$2:$C$4</c:f>
              <c:numCache>
                <c:formatCode>General</c:formatCode>
                <c:ptCount val="3"/>
                <c:pt idx="0">
                  <c:v>43.6</c:v>
                </c:pt>
                <c:pt idx="1">
                  <c:v>36.200000000000003</c:v>
                </c:pt>
                <c:pt idx="2">
                  <c:v>30.6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86-49F1-9958-7E4EE4D9E0A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82"/>
        <c:overlap val="100"/>
        <c:axId val="750053208"/>
        <c:axId val="750049928"/>
      </c:barChart>
      <c:catAx>
        <c:axId val="750053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750049928"/>
        <c:crosses val="autoZero"/>
        <c:auto val="1"/>
        <c:lblAlgn val="ctr"/>
        <c:lblOffset val="100"/>
        <c:noMultiLvlLbl val="0"/>
      </c:catAx>
      <c:valAx>
        <c:axId val="750049928"/>
        <c:scaling>
          <c:orientation val="minMax"/>
        </c:scaling>
        <c:delete val="1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 algn="l"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 sz="1000" b="0" i="0" u="none" strike="noStrike" baseline="0" dirty="0">
                    <a:effectLst/>
                    <a:latin typeface="Arial Narrow" panose="020B0606020202030204" pitchFamily="34" charset="0"/>
                  </a:rPr>
                  <a:t>Quelle: Statistik Austria, Zeitverwendungserhebung 2021/22 - Die Anteile beziehen sich auf die Hauptaktivitäten der verschiedengeschlechtlichen Paare in Haushalten, in denen ein erwachsenes Paar und mindestens ein Kind unter 18 Jahren leben. Hierbei wird </a:t>
                </a:r>
                <a:endParaRPr lang="de-AT" dirty="0"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4.7735113035013002E-2"/>
              <c:y val="0.890228459626725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l"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AT"/>
            </a:p>
          </c:txPr>
        </c:title>
        <c:numFmt formatCode="General" sourceLinked="1"/>
        <c:majorTickMark val="none"/>
        <c:minorTickMark val="none"/>
        <c:tickLblPos val="nextTo"/>
        <c:crossAx val="75005320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5314107143334916"/>
          <c:y val="0.81640311660453047"/>
          <c:w val="0.32853936071446727"/>
          <c:h val="5.68212077616034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AT" sz="2000"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Tätigkeiten bei denen am meisten Zeitdruck empfunden wird - in Prozent </a:t>
            </a:r>
            <a:endParaRPr lang="de-AT" sz="200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AT"/>
        </a:p>
      </c:txPr>
    </c:title>
    <c:autoTitleDeleted val="0"/>
    <c:plotArea>
      <c:layout>
        <c:manualLayout>
          <c:layoutTarget val="inner"/>
          <c:xMode val="edge"/>
          <c:yMode val="edge"/>
          <c:x val="0.21455689598433225"/>
          <c:y val="9.5298176136627305E-2"/>
          <c:w val="0.77049237346860699"/>
          <c:h val="0.756197577463917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'Verteilung Kinderbetreuung (2)'!$B$1</c:f>
              <c:strCache>
                <c:ptCount val="1"/>
                <c:pt idx="0">
                  <c:v>Frauen</c:v>
                </c:pt>
              </c:strCache>
            </c:strRef>
          </c:tx>
          <c:spPr>
            <a:solidFill>
              <a:srgbClr val="A0B6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'Verteilung Kinderbetreuung (2)'!$A$2:$A$7</c:f>
              <c:strCache>
                <c:ptCount val="6"/>
                <c:pt idx="0">
                  <c:v>Sorgearbeit in Haushalt und Familie</c:v>
                </c:pt>
                <c:pt idx="1">
                  <c:v>Erwerbstätigkeit</c:v>
                </c:pt>
                <c:pt idx="2">
                  <c:v>Essen und andere persönliche Tätigkeiten</c:v>
                </c:pt>
                <c:pt idx="3">
                  <c:v>Soziale Kontakte und Freizeit</c:v>
                </c:pt>
                <c:pt idx="4">
                  <c:v>Aus- und Weiterbildung</c:v>
                </c:pt>
                <c:pt idx="5">
                  <c:v>Freiwilligentätigkeiten</c:v>
                </c:pt>
              </c:strCache>
            </c:strRef>
          </c:cat>
          <c:val>
            <c:numRef>
              <c:f>'Verteilung Kinderbetreuung (2)'!$B$2:$B$7</c:f>
              <c:numCache>
                <c:formatCode>General</c:formatCode>
                <c:ptCount val="6"/>
                <c:pt idx="0">
                  <c:v>36.5</c:v>
                </c:pt>
                <c:pt idx="1">
                  <c:v>18</c:v>
                </c:pt>
                <c:pt idx="2">
                  <c:v>11.5</c:v>
                </c:pt>
                <c:pt idx="3">
                  <c:v>7</c:v>
                </c:pt>
                <c:pt idx="4">
                  <c:v>6.1</c:v>
                </c:pt>
                <c:pt idx="5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B4-4734-855F-68237DA676F9}"/>
            </c:ext>
          </c:extLst>
        </c:ser>
        <c:ser>
          <c:idx val="1"/>
          <c:order val="1"/>
          <c:tx>
            <c:strRef>
              <c:f>'Verteilung Kinderbetreuung (2)'!$C$1</c:f>
              <c:strCache>
                <c:ptCount val="1"/>
                <c:pt idx="0">
                  <c:v>Männer</c:v>
                </c:pt>
              </c:strCache>
            </c:strRef>
          </c:tx>
          <c:spPr>
            <a:solidFill>
              <a:srgbClr val="007E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'Verteilung Kinderbetreuung (2)'!$A$2:$A$7</c:f>
              <c:strCache>
                <c:ptCount val="6"/>
                <c:pt idx="0">
                  <c:v>Sorgearbeit in Haushalt und Familie</c:v>
                </c:pt>
                <c:pt idx="1">
                  <c:v>Erwerbstätigkeit</c:v>
                </c:pt>
                <c:pt idx="2">
                  <c:v>Essen und andere persönliche Tätigkeiten</c:v>
                </c:pt>
                <c:pt idx="3">
                  <c:v>Soziale Kontakte und Freizeit</c:v>
                </c:pt>
                <c:pt idx="4">
                  <c:v>Aus- und Weiterbildung</c:v>
                </c:pt>
                <c:pt idx="5">
                  <c:v>Freiwilligentätigkeiten</c:v>
                </c:pt>
              </c:strCache>
            </c:strRef>
          </c:cat>
          <c:val>
            <c:numRef>
              <c:f>'Verteilung Kinderbetreuung (2)'!$C$2:$C$7</c:f>
              <c:numCache>
                <c:formatCode>General</c:formatCode>
                <c:ptCount val="6"/>
                <c:pt idx="0">
                  <c:v>22.7</c:v>
                </c:pt>
                <c:pt idx="1">
                  <c:v>28.7</c:v>
                </c:pt>
                <c:pt idx="2">
                  <c:v>11.5</c:v>
                </c:pt>
                <c:pt idx="3">
                  <c:v>9.6</c:v>
                </c:pt>
                <c:pt idx="4">
                  <c:v>6.2</c:v>
                </c:pt>
                <c:pt idx="5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B4-4734-855F-68237DA676F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83"/>
        <c:overlap val="-20"/>
        <c:axId val="750053208"/>
        <c:axId val="750049928"/>
      </c:barChart>
      <c:catAx>
        <c:axId val="750053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750049928"/>
        <c:crosses val="autoZero"/>
        <c:auto val="1"/>
        <c:lblAlgn val="ctr"/>
        <c:lblOffset val="100"/>
        <c:noMultiLvlLbl val="0"/>
      </c:catAx>
      <c:valAx>
        <c:axId val="750049928"/>
        <c:scaling>
          <c:orientation val="minMax"/>
        </c:scaling>
        <c:delete val="1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 algn="l"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>
                    <a:latin typeface="Arial Narrow" panose="020B0606020202030204" pitchFamily="34" charset="0"/>
                  </a:rPr>
                  <a:t>Quelle: Statistik Austria, Zeitverwendungserhebung </a:t>
                </a:r>
                <a:r>
                  <a:rPr lang="de-AT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Arial Narrow" panose="020B0606020202030204" pitchFamily="34" charset="0"/>
                    <a:ea typeface="+mn-ea"/>
                    <a:cs typeface="+mn-cs"/>
                  </a:rPr>
                  <a:t>2021/22</a:t>
                </a:r>
                <a:r>
                  <a:rPr lang="de-AT">
                    <a:latin typeface="Arial Narrow" panose="020B0606020202030204" pitchFamily="34" charset="0"/>
                  </a:rPr>
                  <a:t> - </a:t>
                </a:r>
                <a:r>
                  <a:rPr lang="de-AT" sz="1000" b="0" i="0" u="none" strike="noStrike" baseline="0">
                    <a:effectLst/>
                    <a:latin typeface="Arial Narrow" panose="020B0606020202030204" pitchFamily="34" charset="0"/>
                  </a:rPr>
                  <a:t>Die Anteile beziehen sich auf die Hauptaktivitäten der in Österreich lebenden Personen ab 10 Jahren. </a:t>
                </a:r>
                <a:endParaRPr lang="de-AT"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6.9976589317772606E-2"/>
              <c:y val="0.901964533411712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l"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AT"/>
            </a:p>
          </c:txPr>
        </c:title>
        <c:numFmt formatCode="General" sourceLinked="1"/>
        <c:majorTickMark val="none"/>
        <c:minorTickMark val="none"/>
        <c:tickLblPos val="nextTo"/>
        <c:crossAx val="75005320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51022185376786477"/>
          <c:y val="0.78195462522610093"/>
          <c:w val="0.16934629348701444"/>
          <c:h val="5.68212077616034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F45DB-232A-4292-9CAE-9CF5128CB0CF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5EE8C-53FD-4AB9-BC62-F69B8286D8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38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 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72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ohne Foto_mit Förder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5762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9701" y="259597"/>
            <a:ext cx="954893" cy="599057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99" y="5619750"/>
            <a:ext cx="6276654" cy="123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21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 und eigenem Bild in Polyg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1" name="Bildplatzhalter 10"/>
          <p:cNvSpPr>
            <a:spLocks noGrp="1"/>
          </p:cNvSpPr>
          <p:nvPr>
            <p:ph type="pic" sz="quarter" idx="13"/>
          </p:nvPr>
        </p:nvSpPr>
        <p:spPr>
          <a:xfrm>
            <a:off x="-15544" y="-17962"/>
            <a:ext cx="3663498" cy="6892172"/>
          </a:xfrm>
          <a:custGeom>
            <a:avLst/>
            <a:gdLst>
              <a:gd name="connsiteX0" fmla="*/ 0 w 8216900"/>
              <a:gd name="connsiteY0" fmla="*/ 0 h 8216900"/>
              <a:gd name="connsiteX1" fmla="*/ 8216900 w 8216900"/>
              <a:gd name="connsiteY1" fmla="*/ 0 h 8216900"/>
              <a:gd name="connsiteX2" fmla="*/ 8216900 w 8216900"/>
              <a:gd name="connsiteY2" fmla="*/ 8216900 h 8216900"/>
              <a:gd name="connsiteX3" fmla="*/ 0 w 8216900"/>
              <a:gd name="connsiteY3" fmla="*/ 8216900 h 8216900"/>
              <a:gd name="connsiteX4" fmla="*/ 0 w 8216900"/>
              <a:gd name="connsiteY4" fmla="*/ 0 h 8216900"/>
              <a:gd name="connsiteX0" fmla="*/ 0 w 8216900"/>
              <a:gd name="connsiteY0" fmla="*/ 0 h 8216900"/>
              <a:gd name="connsiteX1" fmla="*/ 8216900 w 8216900"/>
              <a:gd name="connsiteY1" fmla="*/ 0 h 8216900"/>
              <a:gd name="connsiteX2" fmla="*/ 8216900 w 8216900"/>
              <a:gd name="connsiteY2" fmla="*/ 8216900 h 8216900"/>
              <a:gd name="connsiteX3" fmla="*/ 2117558 w 8216900"/>
              <a:gd name="connsiteY3" fmla="*/ 7867984 h 8216900"/>
              <a:gd name="connsiteX4" fmla="*/ 0 w 8216900"/>
              <a:gd name="connsiteY4" fmla="*/ 0 h 8216900"/>
              <a:gd name="connsiteX0" fmla="*/ 0 w 8216900"/>
              <a:gd name="connsiteY0" fmla="*/ 0 h 7867984"/>
              <a:gd name="connsiteX1" fmla="*/ 8216900 w 8216900"/>
              <a:gd name="connsiteY1" fmla="*/ 0 h 7867984"/>
              <a:gd name="connsiteX2" fmla="*/ 5088689 w 8216900"/>
              <a:gd name="connsiteY2" fmla="*/ 7386721 h 7867984"/>
              <a:gd name="connsiteX3" fmla="*/ 2117558 w 8216900"/>
              <a:gd name="connsiteY3" fmla="*/ 7867984 h 7867984"/>
              <a:gd name="connsiteX4" fmla="*/ 0 w 8216900"/>
              <a:gd name="connsiteY4" fmla="*/ 0 h 7867984"/>
              <a:gd name="connsiteX0" fmla="*/ 0 w 6327942"/>
              <a:gd name="connsiteY0" fmla="*/ 0 h 7867984"/>
              <a:gd name="connsiteX1" fmla="*/ 6327942 w 6327942"/>
              <a:gd name="connsiteY1" fmla="*/ 2683042 h 7867984"/>
              <a:gd name="connsiteX2" fmla="*/ 5088689 w 6327942"/>
              <a:gd name="connsiteY2" fmla="*/ 7386721 h 7867984"/>
              <a:gd name="connsiteX3" fmla="*/ 2117558 w 6327942"/>
              <a:gd name="connsiteY3" fmla="*/ 7867984 h 7867984"/>
              <a:gd name="connsiteX4" fmla="*/ 0 w 6327942"/>
              <a:gd name="connsiteY4" fmla="*/ 0 h 7867984"/>
              <a:gd name="connsiteX0" fmla="*/ 60158 w 4210384"/>
              <a:gd name="connsiteY0" fmla="*/ 0 h 8000331"/>
              <a:gd name="connsiteX1" fmla="*/ 4210384 w 4210384"/>
              <a:gd name="connsiteY1" fmla="*/ 2815389 h 8000331"/>
              <a:gd name="connsiteX2" fmla="*/ 2971131 w 4210384"/>
              <a:gd name="connsiteY2" fmla="*/ 7519068 h 8000331"/>
              <a:gd name="connsiteX3" fmla="*/ 0 w 4210384"/>
              <a:gd name="connsiteY3" fmla="*/ 8000331 h 8000331"/>
              <a:gd name="connsiteX4" fmla="*/ 60158 w 4210384"/>
              <a:gd name="connsiteY4" fmla="*/ 0 h 8000331"/>
              <a:gd name="connsiteX0" fmla="*/ 60158 w 4210384"/>
              <a:gd name="connsiteY0" fmla="*/ 12365 h 8012696"/>
              <a:gd name="connsiteX1" fmla="*/ 35928 w 4210384"/>
              <a:gd name="connsiteY1" fmla="*/ 0 h 8012696"/>
              <a:gd name="connsiteX2" fmla="*/ 4210384 w 4210384"/>
              <a:gd name="connsiteY2" fmla="*/ 2827754 h 8012696"/>
              <a:gd name="connsiteX3" fmla="*/ 2971131 w 4210384"/>
              <a:gd name="connsiteY3" fmla="*/ 7531433 h 8012696"/>
              <a:gd name="connsiteX4" fmla="*/ 0 w 4210384"/>
              <a:gd name="connsiteY4" fmla="*/ 8012696 h 8012696"/>
              <a:gd name="connsiteX5" fmla="*/ 60158 w 4210384"/>
              <a:gd name="connsiteY5" fmla="*/ 12365 h 8012696"/>
              <a:gd name="connsiteX0" fmla="*/ 0 w 5533858"/>
              <a:gd name="connsiteY0" fmla="*/ 96586 h 8012696"/>
              <a:gd name="connsiteX1" fmla="*/ 1359402 w 5533858"/>
              <a:gd name="connsiteY1" fmla="*/ 0 h 8012696"/>
              <a:gd name="connsiteX2" fmla="*/ 5533858 w 5533858"/>
              <a:gd name="connsiteY2" fmla="*/ 2827754 h 8012696"/>
              <a:gd name="connsiteX3" fmla="*/ 4294605 w 5533858"/>
              <a:gd name="connsiteY3" fmla="*/ 7531433 h 8012696"/>
              <a:gd name="connsiteX4" fmla="*/ 1323474 w 5533858"/>
              <a:gd name="connsiteY4" fmla="*/ 8012696 h 8012696"/>
              <a:gd name="connsiteX5" fmla="*/ 0 w 5533858"/>
              <a:gd name="connsiteY5" fmla="*/ 96586 h 8012696"/>
              <a:gd name="connsiteX0" fmla="*/ 0 w 5533858"/>
              <a:gd name="connsiteY0" fmla="*/ 0 h 7916110"/>
              <a:gd name="connsiteX1" fmla="*/ 3224296 w 5533858"/>
              <a:gd name="connsiteY1" fmla="*/ 252330 h 7916110"/>
              <a:gd name="connsiteX2" fmla="*/ 5533858 w 5533858"/>
              <a:gd name="connsiteY2" fmla="*/ 2731168 h 7916110"/>
              <a:gd name="connsiteX3" fmla="*/ 4294605 w 5533858"/>
              <a:gd name="connsiteY3" fmla="*/ 7434847 h 7916110"/>
              <a:gd name="connsiteX4" fmla="*/ 1323474 w 5533858"/>
              <a:gd name="connsiteY4" fmla="*/ 7916110 h 7916110"/>
              <a:gd name="connsiteX5" fmla="*/ 0 w 5533858"/>
              <a:gd name="connsiteY5" fmla="*/ 0 h 7916110"/>
              <a:gd name="connsiteX0" fmla="*/ 0 w 5533858"/>
              <a:gd name="connsiteY0" fmla="*/ 0 h 7916445"/>
              <a:gd name="connsiteX1" fmla="*/ 3224296 w 5533858"/>
              <a:gd name="connsiteY1" fmla="*/ 252330 h 7916445"/>
              <a:gd name="connsiteX2" fmla="*/ 5533858 w 5533858"/>
              <a:gd name="connsiteY2" fmla="*/ 2731168 h 7916445"/>
              <a:gd name="connsiteX3" fmla="*/ 4294605 w 5533858"/>
              <a:gd name="connsiteY3" fmla="*/ 7434847 h 7916445"/>
              <a:gd name="connsiteX4" fmla="*/ 1323474 w 5533858"/>
              <a:gd name="connsiteY4" fmla="*/ 7916110 h 7916445"/>
              <a:gd name="connsiteX5" fmla="*/ 1335338 w 5533858"/>
              <a:gd name="connsiteY5" fmla="*/ 7916445 h 7916445"/>
              <a:gd name="connsiteX6" fmla="*/ 0 w 5533858"/>
              <a:gd name="connsiteY6" fmla="*/ 0 h 7916445"/>
              <a:gd name="connsiteX0" fmla="*/ 252830 w 5786688"/>
              <a:gd name="connsiteY0" fmla="*/ 0 h 8265360"/>
              <a:gd name="connsiteX1" fmla="*/ 3477126 w 5786688"/>
              <a:gd name="connsiteY1" fmla="*/ 252330 h 8265360"/>
              <a:gd name="connsiteX2" fmla="*/ 5786688 w 5786688"/>
              <a:gd name="connsiteY2" fmla="*/ 2731168 h 8265360"/>
              <a:gd name="connsiteX3" fmla="*/ 4547435 w 5786688"/>
              <a:gd name="connsiteY3" fmla="*/ 7434847 h 8265360"/>
              <a:gd name="connsiteX4" fmla="*/ 1576304 w 5786688"/>
              <a:gd name="connsiteY4" fmla="*/ 7916110 h 8265360"/>
              <a:gd name="connsiteX5" fmla="*/ 0 w 5786688"/>
              <a:gd name="connsiteY5" fmla="*/ 8265360 h 8265360"/>
              <a:gd name="connsiteX6" fmla="*/ 252830 w 5786688"/>
              <a:gd name="connsiteY6" fmla="*/ 0 h 8265360"/>
              <a:gd name="connsiteX0" fmla="*/ 252830 w 5786688"/>
              <a:gd name="connsiteY0" fmla="*/ 0 h 8445500"/>
              <a:gd name="connsiteX1" fmla="*/ 3477126 w 5786688"/>
              <a:gd name="connsiteY1" fmla="*/ 252330 h 8445500"/>
              <a:gd name="connsiteX2" fmla="*/ 5786688 w 5786688"/>
              <a:gd name="connsiteY2" fmla="*/ 2731168 h 8445500"/>
              <a:gd name="connsiteX3" fmla="*/ 4547435 w 5786688"/>
              <a:gd name="connsiteY3" fmla="*/ 7434847 h 8445500"/>
              <a:gd name="connsiteX4" fmla="*/ 1528177 w 5786688"/>
              <a:gd name="connsiteY4" fmla="*/ 8445500 h 8445500"/>
              <a:gd name="connsiteX5" fmla="*/ 0 w 5786688"/>
              <a:gd name="connsiteY5" fmla="*/ 8265360 h 8445500"/>
              <a:gd name="connsiteX6" fmla="*/ 252830 w 5786688"/>
              <a:gd name="connsiteY6" fmla="*/ 0 h 8445500"/>
              <a:gd name="connsiteX0" fmla="*/ 252830 w 5798719"/>
              <a:gd name="connsiteY0" fmla="*/ 0 h 8445500"/>
              <a:gd name="connsiteX1" fmla="*/ 3477126 w 5798719"/>
              <a:gd name="connsiteY1" fmla="*/ 252330 h 8445500"/>
              <a:gd name="connsiteX2" fmla="*/ 5798719 w 5798719"/>
              <a:gd name="connsiteY2" fmla="*/ 2695073 h 8445500"/>
              <a:gd name="connsiteX3" fmla="*/ 4547435 w 5798719"/>
              <a:gd name="connsiteY3" fmla="*/ 7434847 h 8445500"/>
              <a:gd name="connsiteX4" fmla="*/ 1528177 w 5798719"/>
              <a:gd name="connsiteY4" fmla="*/ 8445500 h 8445500"/>
              <a:gd name="connsiteX5" fmla="*/ 0 w 5798719"/>
              <a:gd name="connsiteY5" fmla="*/ 8265360 h 8445500"/>
              <a:gd name="connsiteX6" fmla="*/ 252830 w 5798719"/>
              <a:gd name="connsiteY6" fmla="*/ 0 h 8445500"/>
              <a:gd name="connsiteX0" fmla="*/ 252830 w 5798719"/>
              <a:gd name="connsiteY0" fmla="*/ 0 h 8445500"/>
              <a:gd name="connsiteX1" fmla="*/ 3477126 w 5798719"/>
              <a:gd name="connsiteY1" fmla="*/ 252330 h 8445500"/>
              <a:gd name="connsiteX2" fmla="*/ 5798719 w 5798719"/>
              <a:gd name="connsiteY2" fmla="*/ 2695073 h 8445500"/>
              <a:gd name="connsiteX3" fmla="*/ 4547435 w 5798719"/>
              <a:gd name="connsiteY3" fmla="*/ 7434847 h 8445500"/>
              <a:gd name="connsiteX4" fmla="*/ 1528177 w 5798719"/>
              <a:gd name="connsiteY4" fmla="*/ 8445500 h 8445500"/>
              <a:gd name="connsiteX5" fmla="*/ 0 w 5798719"/>
              <a:gd name="connsiteY5" fmla="*/ 8265360 h 8445500"/>
              <a:gd name="connsiteX6" fmla="*/ 252830 w 5798719"/>
              <a:gd name="connsiteY6" fmla="*/ 0 h 8445500"/>
              <a:gd name="connsiteX0" fmla="*/ 252830 w 5826309"/>
              <a:gd name="connsiteY0" fmla="*/ 0 h 8445500"/>
              <a:gd name="connsiteX1" fmla="*/ 3477126 w 5826309"/>
              <a:gd name="connsiteY1" fmla="*/ 252330 h 8445500"/>
              <a:gd name="connsiteX2" fmla="*/ 5798719 w 5826309"/>
              <a:gd name="connsiteY2" fmla="*/ 2695073 h 8445500"/>
              <a:gd name="connsiteX3" fmla="*/ 4547435 w 5826309"/>
              <a:gd name="connsiteY3" fmla="*/ 7434847 h 8445500"/>
              <a:gd name="connsiteX4" fmla="*/ 1528177 w 5826309"/>
              <a:gd name="connsiteY4" fmla="*/ 8445500 h 8445500"/>
              <a:gd name="connsiteX5" fmla="*/ 0 w 5826309"/>
              <a:gd name="connsiteY5" fmla="*/ 8265360 h 8445500"/>
              <a:gd name="connsiteX6" fmla="*/ 252830 w 5826309"/>
              <a:gd name="connsiteY6" fmla="*/ 0 h 8445500"/>
              <a:gd name="connsiteX0" fmla="*/ 252830 w 5800157"/>
              <a:gd name="connsiteY0" fmla="*/ 0 h 8445500"/>
              <a:gd name="connsiteX1" fmla="*/ 3477126 w 5800157"/>
              <a:gd name="connsiteY1" fmla="*/ 252330 h 8445500"/>
              <a:gd name="connsiteX2" fmla="*/ 5798719 w 5800157"/>
              <a:gd name="connsiteY2" fmla="*/ 2695073 h 8445500"/>
              <a:gd name="connsiteX3" fmla="*/ 4547435 w 5800157"/>
              <a:gd name="connsiteY3" fmla="*/ 7434847 h 8445500"/>
              <a:gd name="connsiteX4" fmla="*/ 1528177 w 5800157"/>
              <a:gd name="connsiteY4" fmla="*/ 8445500 h 8445500"/>
              <a:gd name="connsiteX5" fmla="*/ 0 w 5800157"/>
              <a:gd name="connsiteY5" fmla="*/ 8265360 h 8445500"/>
              <a:gd name="connsiteX6" fmla="*/ 252830 w 5800157"/>
              <a:gd name="connsiteY6" fmla="*/ 0 h 8445500"/>
              <a:gd name="connsiteX0" fmla="*/ 252830 w 5800157"/>
              <a:gd name="connsiteY0" fmla="*/ 0 h 8445500"/>
              <a:gd name="connsiteX1" fmla="*/ 3477126 w 5800157"/>
              <a:gd name="connsiteY1" fmla="*/ 252330 h 8445500"/>
              <a:gd name="connsiteX2" fmla="*/ 5798719 w 5800157"/>
              <a:gd name="connsiteY2" fmla="*/ 2695073 h 8445500"/>
              <a:gd name="connsiteX3" fmla="*/ 4547435 w 5800157"/>
              <a:gd name="connsiteY3" fmla="*/ 7434847 h 8445500"/>
              <a:gd name="connsiteX4" fmla="*/ 1528177 w 5800157"/>
              <a:gd name="connsiteY4" fmla="*/ 8445500 h 8445500"/>
              <a:gd name="connsiteX5" fmla="*/ 0 w 5800157"/>
              <a:gd name="connsiteY5" fmla="*/ 8265360 h 8445500"/>
              <a:gd name="connsiteX6" fmla="*/ 252830 w 5800157"/>
              <a:gd name="connsiteY6" fmla="*/ 0 h 8445500"/>
              <a:gd name="connsiteX0" fmla="*/ 252830 w 5799570"/>
              <a:gd name="connsiteY0" fmla="*/ 0 h 8445500"/>
              <a:gd name="connsiteX1" fmla="*/ 3477126 w 5799570"/>
              <a:gd name="connsiteY1" fmla="*/ 252330 h 8445500"/>
              <a:gd name="connsiteX2" fmla="*/ 5798719 w 5799570"/>
              <a:gd name="connsiteY2" fmla="*/ 2695073 h 8445500"/>
              <a:gd name="connsiteX3" fmla="*/ 4547435 w 5799570"/>
              <a:gd name="connsiteY3" fmla="*/ 7434847 h 8445500"/>
              <a:gd name="connsiteX4" fmla="*/ 1528177 w 5799570"/>
              <a:gd name="connsiteY4" fmla="*/ 8445500 h 8445500"/>
              <a:gd name="connsiteX5" fmla="*/ 0 w 5799570"/>
              <a:gd name="connsiteY5" fmla="*/ 8265360 h 8445500"/>
              <a:gd name="connsiteX6" fmla="*/ 252830 w 5799570"/>
              <a:gd name="connsiteY6" fmla="*/ 0 h 8445500"/>
              <a:gd name="connsiteX0" fmla="*/ 252830 w 5859680"/>
              <a:gd name="connsiteY0" fmla="*/ 0 h 8445500"/>
              <a:gd name="connsiteX1" fmla="*/ 3477126 w 5859680"/>
              <a:gd name="connsiteY1" fmla="*/ 252330 h 8445500"/>
              <a:gd name="connsiteX2" fmla="*/ 5858877 w 5859680"/>
              <a:gd name="connsiteY2" fmla="*/ 2755231 h 8445500"/>
              <a:gd name="connsiteX3" fmla="*/ 4547435 w 5859680"/>
              <a:gd name="connsiteY3" fmla="*/ 7434847 h 8445500"/>
              <a:gd name="connsiteX4" fmla="*/ 1528177 w 5859680"/>
              <a:gd name="connsiteY4" fmla="*/ 8445500 h 8445500"/>
              <a:gd name="connsiteX5" fmla="*/ 0 w 5859680"/>
              <a:gd name="connsiteY5" fmla="*/ 8265360 h 8445500"/>
              <a:gd name="connsiteX6" fmla="*/ 252830 w 5859680"/>
              <a:gd name="connsiteY6" fmla="*/ 0 h 8445500"/>
              <a:gd name="connsiteX0" fmla="*/ 252830 w 5861174"/>
              <a:gd name="connsiteY0" fmla="*/ 0 h 8445500"/>
              <a:gd name="connsiteX1" fmla="*/ 3477126 w 5861174"/>
              <a:gd name="connsiteY1" fmla="*/ 252330 h 8445500"/>
              <a:gd name="connsiteX2" fmla="*/ 5858877 w 5861174"/>
              <a:gd name="connsiteY2" fmla="*/ 2755231 h 8445500"/>
              <a:gd name="connsiteX3" fmla="*/ 4547435 w 5861174"/>
              <a:gd name="connsiteY3" fmla="*/ 7434847 h 8445500"/>
              <a:gd name="connsiteX4" fmla="*/ 1528177 w 5861174"/>
              <a:gd name="connsiteY4" fmla="*/ 8445500 h 8445500"/>
              <a:gd name="connsiteX5" fmla="*/ 0 w 5861174"/>
              <a:gd name="connsiteY5" fmla="*/ 8265360 h 8445500"/>
              <a:gd name="connsiteX6" fmla="*/ 252830 w 5861174"/>
              <a:gd name="connsiteY6" fmla="*/ 0 h 8445500"/>
              <a:gd name="connsiteX0" fmla="*/ 252830 w 5859786"/>
              <a:gd name="connsiteY0" fmla="*/ 0 h 8445500"/>
              <a:gd name="connsiteX1" fmla="*/ 3477126 w 5859786"/>
              <a:gd name="connsiteY1" fmla="*/ 252330 h 8445500"/>
              <a:gd name="connsiteX2" fmla="*/ 5858877 w 5859786"/>
              <a:gd name="connsiteY2" fmla="*/ 2755231 h 8445500"/>
              <a:gd name="connsiteX3" fmla="*/ 4547435 w 5859786"/>
              <a:gd name="connsiteY3" fmla="*/ 7434847 h 8445500"/>
              <a:gd name="connsiteX4" fmla="*/ 1528177 w 5859786"/>
              <a:gd name="connsiteY4" fmla="*/ 8445500 h 8445500"/>
              <a:gd name="connsiteX5" fmla="*/ 0 w 5859786"/>
              <a:gd name="connsiteY5" fmla="*/ 8265360 h 8445500"/>
              <a:gd name="connsiteX6" fmla="*/ 252830 w 5859786"/>
              <a:gd name="connsiteY6" fmla="*/ 0 h 8445500"/>
              <a:gd name="connsiteX0" fmla="*/ 252830 w 5859589"/>
              <a:gd name="connsiteY0" fmla="*/ 0 h 8445500"/>
              <a:gd name="connsiteX1" fmla="*/ 3477126 w 5859589"/>
              <a:gd name="connsiteY1" fmla="*/ 252330 h 8445500"/>
              <a:gd name="connsiteX2" fmla="*/ 5858877 w 5859589"/>
              <a:gd name="connsiteY2" fmla="*/ 2755231 h 8445500"/>
              <a:gd name="connsiteX3" fmla="*/ 4547435 w 5859589"/>
              <a:gd name="connsiteY3" fmla="*/ 7434847 h 8445500"/>
              <a:gd name="connsiteX4" fmla="*/ 1528177 w 5859589"/>
              <a:gd name="connsiteY4" fmla="*/ 8445500 h 8445500"/>
              <a:gd name="connsiteX5" fmla="*/ 0 w 5859589"/>
              <a:gd name="connsiteY5" fmla="*/ 8265360 h 8445500"/>
              <a:gd name="connsiteX6" fmla="*/ 252830 w 5859589"/>
              <a:gd name="connsiteY6" fmla="*/ 0 h 8445500"/>
              <a:gd name="connsiteX0" fmla="*/ 252830 w 5859589"/>
              <a:gd name="connsiteY0" fmla="*/ 0 h 8445500"/>
              <a:gd name="connsiteX1" fmla="*/ 3477126 w 5859589"/>
              <a:gd name="connsiteY1" fmla="*/ 252330 h 8445500"/>
              <a:gd name="connsiteX2" fmla="*/ 5858877 w 5859589"/>
              <a:gd name="connsiteY2" fmla="*/ 2755231 h 8445500"/>
              <a:gd name="connsiteX3" fmla="*/ 4547435 w 5859589"/>
              <a:gd name="connsiteY3" fmla="*/ 7434847 h 8445500"/>
              <a:gd name="connsiteX4" fmla="*/ 1528177 w 5859589"/>
              <a:gd name="connsiteY4" fmla="*/ 8445500 h 8445500"/>
              <a:gd name="connsiteX5" fmla="*/ 0 w 5859589"/>
              <a:gd name="connsiteY5" fmla="*/ 8265360 h 8445500"/>
              <a:gd name="connsiteX6" fmla="*/ 252830 w 5859589"/>
              <a:gd name="connsiteY6" fmla="*/ 0 h 8445500"/>
              <a:gd name="connsiteX0" fmla="*/ 252830 w 5776142"/>
              <a:gd name="connsiteY0" fmla="*/ 0 h 8445500"/>
              <a:gd name="connsiteX1" fmla="*/ 3477126 w 5776142"/>
              <a:gd name="connsiteY1" fmla="*/ 252330 h 8445500"/>
              <a:gd name="connsiteX2" fmla="*/ 5774656 w 5776142"/>
              <a:gd name="connsiteY2" fmla="*/ 2622884 h 8445500"/>
              <a:gd name="connsiteX3" fmla="*/ 4547435 w 5776142"/>
              <a:gd name="connsiteY3" fmla="*/ 7434847 h 8445500"/>
              <a:gd name="connsiteX4" fmla="*/ 1528177 w 5776142"/>
              <a:gd name="connsiteY4" fmla="*/ 8445500 h 8445500"/>
              <a:gd name="connsiteX5" fmla="*/ 0 w 5776142"/>
              <a:gd name="connsiteY5" fmla="*/ 8265360 h 8445500"/>
              <a:gd name="connsiteX6" fmla="*/ 252830 w 5776142"/>
              <a:gd name="connsiteY6" fmla="*/ 0 h 8445500"/>
              <a:gd name="connsiteX0" fmla="*/ 252830 w 5824174"/>
              <a:gd name="connsiteY0" fmla="*/ 0 h 8445500"/>
              <a:gd name="connsiteX1" fmla="*/ 3477126 w 5824174"/>
              <a:gd name="connsiteY1" fmla="*/ 252330 h 8445500"/>
              <a:gd name="connsiteX2" fmla="*/ 5822782 w 5824174"/>
              <a:gd name="connsiteY2" fmla="*/ 2671010 h 8445500"/>
              <a:gd name="connsiteX3" fmla="*/ 4547435 w 5824174"/>
              <a:gd name="connsiteY3" fmla="*/ 7434847 h 8445500"/>
              <a:gd name="connsiteX4" fmla="*/ 1528177 w 5824174"/>
              <a:gd name="connsiteY4" fmla="*/ 8445500 h 8445500"/>
              <a:gd name="connsiteX5" fmla="*/ 0 w 5824174"/>
              <a:gd name="connsiteY5" fmla="*/ 8265360 h 8445500"/>
              <a:gd name="connsiteX6" fmla="*/ 252830 w 5824174"/>
              <a:gd name="connsiteY6" fmla="*/ 0 h 8445500"/>
              <a:gd name="connsiteX0" fmla="*/ 252830 w 5823656"/>
              <a:gd name="connsiteY0" fmla="*/ 0 h 8445500"/>
              <a:gd name="connsiteX1" fmla="*/ 3477126 w 5823656"/>
              <a:gd name="connsiteY1" fmla="*/ 252330 h 8445500"/>
              <a:gd name="connsiteX2" fmla="*/ 5822782 w 5823656"/>
              <a:gd name="connsiteY2" fmla="*/ 2671010 h 8445500"/>
              <a:gd name="connsiteX3" fmla="*/ 4547435 w 5823656"/>
              <a:gd name="connsiteY3" fmla="*/ 7434847 h 8445500"/>
              <a:gd name="connsiteX4" fmla="*/ 1528177 w 5823656"/>
              <a:gd name="connsiteY4" fmla="*/ 8445500 h 8445500"/>
              <a:gd name="connsiteX5" fmla="*/ 0 w 5823656"/>
              <a:gd name="connsiteY5" fmla="*/ 8265360 h 8445500"/>
              <a:gd name="connsiteX6" fmla="*/ 252830 w 5823656"/>
              <a:gd name="connsiteY6" fmla="*/ 0 h 8445500"/>
              <a:gd name="connsiteX0" fmla="*/ 252830 w 5800157"/>
              <a:gd name="connsiteY0" fmla="*/ 0 h 8445500"/>
              <a:gd name="connsiteX1" fmla="*/ 3477126 w 5800157"/>
              <a:gd name="connsiteY1" fmla="*/ 252330 h 8445500"/>
              <a:gd name="connsiteX2" fmla="*/ 5798719 w 5800157"/>
              <a:gd name="connsiteY2" fmla="*/ 2622884 h 8445500"/>
              <a:gd name="connsiteX3" fmla="*/ 4547435 w 5800157"/>
              <a:gd name="connsiteY3" fmla="*/ 7434847 h 8445500"/>
              <a:gd name="connsiteX4" fmla="*/ 1528177 w 5800157"/>
              <a:gd name="connsiteY4" fmla="*/ 8445500 h 8445500"/>
              <a:gd name="connsiteX5" fmla="*/ 0 w 5800157"/>
              <a:gd name="connsiteY5" fmla="*/ 8265360 h 8445500"/>
              <a:gd name="connsiteX6" fmla="*/ 252830 w 5800157"/>
              <a:gd name="connsiteY6" fmla="*/ 0 h 8445500"/>
              <a:gd name="connsiteX0" fmla="*/ 252830 w 5956314"/>
              <a:gd name="connsiteY0" fmla="*/ 0 h 8445500"/>
              <a:gd name="connsiteX1" fmla="*/ 3477126 w 5956314"/>
              <a:gd name="connsiteY1" fmla="*/ 252330 h 8445500"/>
              <a:gd name="connsiteX2" fmla="*/ 5955130 w 5956314"/>
              <a:gd name="connsiteY2" fmla="*/ 2767262 h 8445500"/>
              <a:gd name="connsiteX3" fmla="*/ 4547435 w 5956314"/>
              <a:gd name="connsiteY3" fmla="*/ 7434847 h 8445500"/>
              <a:gd name="connsiteX4" fmla="*/ 1528177 w 5956314"/>
              <a:gd name="connsiteY4" fmla="*/ 8445500 h 8445500"/>
              <a:gd name="connsiteX5" fmla="*/ 0 w 5956314"/>
              <a:gd name="connsiteY5" fmla="*/ 8265360 h 8445500"/>
              <a:gd name="connsiteX6" fmla="*/ 252830 w 5956314"/>
              <a:gd name="connsiteY6" fmla="*/ 0 h 8445500"/>
              <a:gd name="connsiteX0" fmla="*/ 252830 w 5971493"/>
              <a:gd name="connsiteY0" fmla="*/ 0 h 8445500"/>
              <a:gd name="connsiteX1" fmla="*/ 3477126 w 5971493"/>
              <a:gd name="connsiteY1" fmla="*/ 252330 h 8445500"/>
              <a:gd name="connsiteX2" fmla="*/ 5955130 w 5971493"/>
              <a:gd name="connsiteY2" fmla="*/ 2767262 h 8445500"/>
              <a:gd name="connsiteX3" fmla="*/ 4547435 w 5971493"/>
              <a:gd name="connsiteY3" fmla="*/ 7434847 h 8445500"/>
              <a:gd name="connsiteX4" fmla="*/ 1528177 w 5971493"/>
              <a:gd name="connsiteY4" fmla="*/ 8445500 h 8445500"/>
              <a:gd name="connsiteX5" fmla="*/ 0 w 5971493"/>
              <a:gd name="connsiteY5" fmla="*/ 8265360 h 8445500"/>
              <a:gd name="connsiteX6" fmla="*/ 252830 w 5971493"/>
              <a:gd name="connsiteY6" fmla="*/ 0 h 8445500"/>
              <a:gd name="connsiteX0" fmla="*/ 252830 w 5770538"/>
              <a:gd name="connsiteY0" fmla="*/ 0 h 8445500"/>
              <a:gd name="connsiteX1" fmla="*/ 3477126 w 5770538"/>
              <a:gd name="connsiteY1" fmla="*/ 252330 h 8445500"/>
              <a:gd name="connsiteX2" fmla="*/ 5750593 w 5770538"/>
              <a:gd name="connsiteY2" fmla="*/ 2658978 h 8445500"/>
              <a:gd name="connsiteX3" fmla="*/ 4547435 w 5770538"/>
              <a:gd name="connsiteY3" fmla="*/ 7434847 h 8445500"/>
              <a:gd name="connsiteX4" fmla="*/ 1528177 w 5770538"/>
              <a:gd name="connsiteY4" fmla="*/ 8445500 h 8445500"/>
              <a:gd name="connsiteX5" fmla="*/ 0 w 5770538"/>
              <a:gd name="connsiteY5" fmla="*/ 8265360 h 8445500"/>
              <a:gd name="connsiteX6" fmla="*/ 252830 w 5770538"/>
              <a:gd name="connsiteY6" fmla="*/ 0 h 8445500"/>
              <a:gd name="connsiteX0" fmla="*/ 252830 w 5767797"/>
              <a:gd name="connsiteY0" fmla="*/ 0 h 8445500"/>
              <a:gd name="connsiteX1" fmla="*/ 3477126 w 5767797"/>
              <a:gd name="connsiteY1" fmla="*/ 252330 h 8445500"/>
              <a:gd name="connsiteX2" fmla="*/ 5750593 w 5767797"/>
              <a:gd name="connsiteY2" fmla="*/ 2658978 h 8445500"/>
              <a:gd name="connsiteX3" fmla="*/ 4547435 w 5767797"/>
              <a:gd name="connsiteY3" fmla="*/ 7434847 h 8445500"/>
              <a:gd name="connsiteX4" fmla="*/ 1528177 w 5767797"/>
              <a:gd name="connsiteY4" fmla="*/ 8445500 h 8445500"/>
              <a:gd name="connsiteX5" fmla="*/ 0 w 5767797"/>
              <a:gd name="connsiteY5" fmla="*/ 8265360 h 8445500"/>
              <a:gd name="connsiteX6" fmla="*/ 252830 w 5767797"/>
              <a:gd name="connsiteY6" fmla="*/ 0 h 8445500"/>
              <a:gd name="connsiteX0" fmla="*/ 252830 w 5762071"/>
              <a:gd name="connsiteY0" fmla="*/ 0 h 8445500"/>
              <a:gd name="connsiteX1" fmla="*/ 3477126 w 5762071"/>
              <a:gd name="connsiteY1" fmla="*/ 252330 h 8445500"/>
              <a:gd name="connsiteX2" fmla="*/ 5750593 w 5762071"/>
              <a:gd name="connsiteY2" fmla="*/ 2658978 h 8445500"/>
              <a:gd name="connsiteX3" fmla="*/ 4547435 w 5762071"/>
              <a:gd name="connsiteY3" fmla="*/ 7434847 h 8445500"/>
              <a:gd name="connsiteX4" fmla="*/ 1528177 w 5762071"/>
              <a:gd name="connsiteY4" fmla="*/ 8445500 h 8445500"/>
              <a:gd name="connsiteX5" fmla="*/ 0 w 5762071"/>
              <a:gd name="connsiteY5" fmla="*/ 8265360 h 8445500"/>
              <a:gd name="connsiteX6" fmla="*/ 252830 w 5762071"/>
              <a:gd name="connsiteY6" fmla="*/ 0 h 8445500"/>
              <a:gd name="connsiteX0" fmla="*/ 252830 w 5762071"/>
              <a:gd name="connsiteY0" fmla="*/ 0 h 8445500"/>
              <a:gd name="connsiteX1" fmla="*/ 3477126 w 5762071"/>
              <a:gd name="connsiteY1" fmla="*/ 252330 h 8445500"/>
              <a:gd name="connsiteX2" fmla="*/ 5750593 w 5762071"/>
              <a:gd name="connsiteY2" fmla="*/ 2658978 h 8445500"/>
              <a:gd name="connsiteX3" fmla="*/ 4547435 w 5762071"/>
              <a:gd name="connsiteY3" fmla="*/ 7434847 h 8445500"/>
              <a:gd name="connsiteX4" fmla="*/ 1528177 w 5762071"/>
              <a:gd name="connsiteY4" fmla="*/ 8445500 h 8445500"/>
              <a:gd name="connsiteX5" fmla="*/ 0 w 5762071"/>
              <a:gd name="connsiteY5" fmla="*/ 8265360 h 8445500"/>
              <a:gd name="connsiteX6" fmla="*/ 252830 w 5762071"/>
              <a:gd name="connsiteY6" fmla="*/ 0 h 8445500"/>
              <a:gd name="connsiteX0" fmla="*/ 252830 w 5861712"/>
              <a:gd name="connsiteY0" fmla="*/ 0 h 8445500"/>
              <a:gd name="connsiteX1" fmla="*/ 3477126 w 5861712"/>
              <a:gd name="connsiteY1" fmla="*/ 252330 h 8445500"/>
              <a:gd name="connsiteX2" fmla="*/ 5750593 w 5861712"/>
              <a:gd name="connsiteY2" fmla="*/ 2658978 h 8445500"/>
              <a:gd name="connsiteX3" fmla="*/ 4547435 w 5861712"/>
              <a:gd name="connsiteY3" fmla="*/ 7434847 h 8445500"/>
              <a:gd name="connsiteX4" fmla="*/ 1528177 w 5861712"/>
              <a:gd name="connsiteY4" fmla="*/ 8445500 h 8445500"/>
              <a:gd name="connsiteX5" fmla="*/ 0 w 5861712"/>
              <a:gd name="connsiteY5" fmla="*/ 8265360 h 8445500"/>
              <a:gd name="connsiteX6" fmla="*/ 252830 w 5861712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34847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34847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60973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60973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853"/>
              <a:gd name="connsiteY0" fmla="*/ 0 h 8445500"/>
              <a:gd name="connsiteX1" fmla="*/ 3477126 w 5760853"/>
              <a:gd name="connsiteY1" fmla="*/ 252330 h 8445500"/>
              <a:gd name="connsiteX2" fmla="*/ 5750593 w 5760853"/>
              <a:gd name="connsiteY2" fmla="*/ 2658978 h 8445500"/>
              <a:gd name="connsiteX3" fmla="*/ 4547435 w 5760853"/>
              <a:gd name="connsiteY3" fmla="*/ 7460973 h 8445500"/>
              <a:gd name="connsiteX4" fmla="*/ 1528177 w 5760853"/>
              <a:gd name="connsiteY4" fmla="*/ 8445500 h 8445500"/>
              <a:gd name="connsiteX5" fmla="*/ 0 w 5760853"/>
              <a:gd name="connsiteY5" fmla="*/ 8265360 h 8445500"/>
              <a:gd name="connsiteX6" fmla="*/ 252830 w 5760853"/>
              <a:gd name="connsiteY6" fmla="*/ 0 h 8445500"/>
              <a:gd name="connsiteX0" fmla="*/ 252830 w 5760309"/>
              <a:gd name="connsiteY0" fmla="*/ 0 h 8445500"/>
              <a:gd name="connsiteX1" fmla="*/ 3477126 w 5760309"/>
              <a:gd name="connsiteY1" fmla="*/ 252330 h 8445500"/>
              <a:gd name="connsiteX2" fmla="*/ 5750593 w 5760309"/>
              <a:gd name="connsiteY2" fmla="*/ 2658978 h 8445500"/>
              <a:gd name="connsiteX3" fmla="*/ 4477766 w 5760309"/>
              <a:gd name="connsiteY3" fmla="*/ 7434847 h 8445500"/>
              <a:gd name="connsiteX4" fmla="*/ 1528177 w 5760309"/>
              <a:gd name="connsiteY4" fmla="*/ 8445500 h 8445500"/>
              <a:gd name="connsiteX5" fmla="*/ 0 w 5760309"/>
              <a:gd name="connsiteY5" fmla="*/ 8265360 h 8445500"/>
              <a:gd name="connsiteX6" fmla="*/ 252830 w 5760309"/>
              <a:gd name="connsiteY6" fmla="*/ 0 h 8445500"/>
              <a:gd name="connsiteX0" fmla="*/ 252830 w 5760985"/>
              <a:gd name="connsiteY0" fmla="*/ 0 h 8445500"/>
              <a:gd name="connsiteX1" fmla="*/ 3477126 w 5760985"/>
              <a:gd name="connsiteY1" fmla="*/ 252330 h 8445500"/>
              <a:gd name="connsiteX2" fmla="*/ 5750593 w 5760985"/>
              <a:gd name="connsiteY2" fmla="*/ 2658978 h 8445500"/>
              <a:gd name="connsiteX3" fmla="*/ 4477766 w 5760985"/>
              <a:gd name="connsiteY3" fmla="*/ 7434847 h 8445500"/>
              <a:gd name="connsiteX4" fmla="*/ 1528177 w 5760985"/>
              <a:gd name="connsiteY4" fmla="*/ 8445500 h 8445500"/>
              <a:gd name="connsiteX5" fmla="*/ 0 w 5760985"/>
              <a:gd name="connsiteY5" fmla="*/ 8265360 h 8445500"/>
              <a:gd name="connsiteX6" fmla="*/ 252830 w 5760985"/>
              <a:gd name="connsiteY6" fmla="*/ 0 h 8445500"/>
              <a:gd name="connsiteX0" fmla="*/ 252830 w 5775130"/>
              <a:gd name="connsiteY0" fmla="*/ 0 h 8445500"/>
              <a:gd name="connsiteX1" fmla="*/ 3477126 w 5775130"/>
              <a:gd name="connsiteY1" fmla="*/ 252330 h 8445500"/>
              <a:gd name="connsiteX2" fmla="*/ 5750593 w 5775130"/>
              <a:gd name="connsiteY2" fmla="*/ 2658978 h 8445500"/>
              <a:gd name="connsiteX3" fmla="*/ 4477766 w 5775130"/>
              <a:gd name="connsiteY3" fmla="*/ 7434847 h 8445500"/>
              <a:gd name="connsiteX4" fmla="*/ 1528177 w 5775130"/>
              <a:gd name="connsiteY4" fmla="*/ 8445500 h 8445500"/>
              <a:gd name="connsiteX5" fmla="*/ 0 w 5775130"/>
              <a:gd name="connsiteY5" fmla="*/ 8265360 h 8445500"/>
              <a:gd name="connsiteX6" fmla="*/ 252830 w 5775130"/>
              <a:gd name="connsiteY6" fmla="*/ 0 h 8445500"/>
              <a:gd name="connsiteX0" fmla="*/ 252830 w 5775130"/>
              <a:gd name="connsiteY0" fmla="*/ 0 h 8445500"/>
              <a:gd name="connsiteX1" fmla="*/ 3477126 w 5775130"/>
              <a:gd name="connsiteY1" fmla="*/ 252330 h 8445500"/>
              <a:gd name="connsiteX2" fmla="*/ 5750593 w 5775130"/>
              <a:gd name="connsiteY2" fmla="*/ 2658978 h 8445500"/>
              <a:gd name="connsiteX3" fmla="*/ 4477766 w 5775130"/>
              <a:gd name="connsiteY3" fmla="*/ 7434847 h 8445500"/>
              <a:gd name="connsiteX4" fmla="*/ 1528177 w 5775130"/>
              <a:gd name="connsiteY4" fmla="*/ 8445500 h 8445500"/>
              <a:gd name="connsiteX5" fmla="*/ 0 w 5775130"/>
              <a:gd name="connsiteY5" fmla="*/ 8265360 h 8445500"/>
              <a:gd name="connsiteX6" fmla="*/ 252830 w 5775130"/>
              <a:gd name="connsiteY6" fmla="*/ 0 h 8445500"/>
              <a:gd name="connsiteX0" fmla="*/ 252830 w 5779455"/>
              <a:gd name="connsiteY0" fmla="*/ 0 h 8445500"/>
              <a:gd name="connsiteX1" fmla="*/ 3477126 w 5779455"/>
              <a:gd name="connsiteY1" fmla="*/ 252330 h 8445500"/>
              <a:gd name="connsiteX2" fmla="*/ 5750593 w 5779455"/>
              <a:gd name="connsiteY2" fmla="*/ 2658978 h 8445500"/>
              <a:gd name="connsiteX3" fmla="*/ 4564851 w 5779455"/>
              <a:gd name="connsiteY3" fmla="*/ 7347761 h 8445500"/>
              <a:gd name="connsiteX4" fmla="*/ 1528177 w 5779455"/>
              <a:gd name="connsiteY4" fmla="*/ 8445500 h 8445500"/>
              <a:gd name="connsiteX5" fmla="*/ 0 w 5779455"/>
              <a:gd name="connsiteY5" fmla="*/ 8265360 h 8445500"/>
              <a:gd name="connsiteX6" fmla="*/ 252830 w 5779455"/>
              <a:gd name="connsiteY6" fmla="*/ 0 h 8445500"/>
              <a:gd name="connsiteX0" fmla="*/ 252830 w 5779455"/>
              <a:gd name="connsiteY0" fmla="*/ 0 h 8445500"/>
              <a:gd name="connsiteX1" fmla="*/ 3477126 w 5779455"/>
              <a:gd name="connsiteY1" fmla="*/ 252330 h 8445500"/>
              <a:gd name="connsiteX2" fmla="*/ 5750593 w 5779455"/>
              <a:gd name="connsiteY2" fmla="*/ 2658978 h 8445500"/>
              <a:gd name="connsiteX3" fmla="*/ 4564851 w 5779455"/>
              <a:gd name="connsiteY3" fmla="*/ 7347761 h 8445500"/>
              <a:gd name="connsiteX4" fmla="*/ 1528177 w 5779455"/>
              <a:gd name="connsiteY4" fmla="*/ 8445500 h 8445500"/>
              <a:gd name="connsiteX5" fmla="*/ 0 w 5779455"/>
              <a:gd name="connsiteY5" fmla="*/ 8265360 h 8445500"/>
              <a:gd name="connsiteX6" fmla="*/ 252830 w 5779455"/>
              <a:gd name="connsiteY6" fmla="*/ 0 h 8445500"/>
              <a:gd name="connsiteX0" fmla="*/ 252830 w 5818973"/>
              <a:gd name="connsiteY0" fmla="*/ 0 h 8445500"/>
              <a:gd name="connsiteX1" fmla="*/ 3477126 w 5818973"/>
              <a:gd name="connsiteY1" fmla="*/ 252330 h 8445500"/>
              <a:gd name="connsiteX2" fmla="*/ 5750593 w 5818973"/>
              <a:gd name="connsiteY2" fmla="*/ 2658978 h 8445500"/>
              <a:gd name="connsiteX3" fmla="*/ 4564851 w 5818973"/>
              <a:gd name="connsiteY3" fmla="*/ 7347761 h 8445500"/>
              <a:gd name="connsiteX4" fmla="*/ 1528177 w 5818973"/>
              <a:gd name="connsiteY4" fmla="*/ 8445500 h 8445500"/>
              <a:gd name="connsiteX5" fmla="*/ 0 w 5818973"/>
              <a:gd name="connsiteY5" fmla="*/ 8265360 h 8445500"/>
              <a:gd name="connsiteX6" fmla="*/ 252830 w 5818973"/>
              <a:gd name="connsiteY6" fmla="*/ 0 h 8445500"/>
              <a:gd name="connsiteX0" fmla="*/ 252830 w 5978347"/>
              <a:gd name="connsiteY0" fmla="*/ 0 h 8445500"/>
              <a:gd name="connsiteX1" fmla="*/ 3477126 w 5978347"/>
              <a:gd name="connsiteY1" fmla="*/ 252330 h 8445500"/>
              <a:gd name="connsiteX2" fmla="*/ 5750593 w 5978347"/>
              <a:gd name="connsiteY2" fmla="*/ 2658978 h 8445500"/>
              <a:gd name="connsiteX3" fmla="*/ 5764387 w 5978347"/>
              <a:gd name="connsiteY3" fmla="*/ 2655436 h 8445500"/>
              <a:gd name="connsiteX4" fmla="*/ 4564851 w 5978347"/>
              <a:gd name="connsiteY4" fmla="*/ 7347761 h 8445500"/>
              <a:gd name="connsiteX5" fmla="*/ 1528177 w 5978347"/>
              <a:gd name="connsiteY5" fmla="*/ 8445500 h 8445500"/>
              <a:gd name="connsiteX6" fmla="*/ 0 w 5978347"/>
              <a:gd name="connsiteY6" fmla="*/ 8265360 h 8445500"/>
              <a:gd name="connsiteX7" fmla="*/ 252830 w 5978347"/>
              <a:gd name="connsiteY7" fmla="*/ 0 h 8445500"/>
              <a:gd name="connsiteX0" fmla="*/ 252830 w 5956989"/>
              <a:gd name="connsiteY0" fmla="*/ 0 h 8445500"/>
              <a:gd name="connsiteX1" fmla="*/ 3477126 w 5956989"/>
              <a:gd name="connsiteY1" fmla="*/ 252330 h 8445500"/>
              <a:gd name="connsiteX2" fmla="*/ 5750593 w 5956989"/>
              <a:gd name="connsiteY2" fmla="*/ 2658978 h 8445500"/>
              <a:gd name="connsiteX3" fmla="*/ 5764387 w 5956989"/>
              <a:gd name="connsiteY3" fmla="*/ 2655436 h 8445500"/>
              <a:gd name="connsiteX4" fmla="*/ 4564851 w 5956989"/>
              <a:gd name="connsiteY4" fmla="*/ 7347761 h 8445500"/>
              <a:gd name="connsiteX5" fmla="*/ 1528177 w 5956989"/>
              <a:gd name="connsiteY5" fmla="*/ 8445500 h 8445500"/>
              <a:gd name="connsiteX6" fmla="*/ 0 w 5956989"/>
              <a:gd name="connsiteY6" fmla="*/ 8265360 h 8445500"/>
              <a:gd name="connsiteX7" fmla="*/ 252830 w 5956989"/>
              <a:gd name="connsiteY7" fmla="*/ 0 h 8445500"/>
              <a:gd name="connsiteX0" fmla="*/ 252830 w 6805891"/>
              <a:gd name="connsiteY0" fmla="*/ 0 h 8445500"/>
              <a:gd name="connsiteX1" fmla="*/ 3477126 w 6805891"/>
              <a:gd name="connsiteY1" fmla="*/ 252330 h 8445500"/>
              <a:gd name="connsiteX2" fmla="*/ 5750593 w 6805891"/>
              <a:gd name="connsiteY2" fmla="*/ 2658978 h 8445500"/>
              <a:gd name="connsiteX3" fmla="*/ 6791999 w 6805891"/>
              <a:gd name="connsiteY3" fmla="*/ 3979139 h 8445500"/>
              <a:gd name="connsiteX4" fmla="*/ 4564851 w 6805891"/>
              <a:gd name="connsiteY4" fmla="*/ 7347761 h 8445500"/>
              <a:gd name="connsiteX5" fmla="*/ 1528177 w 6805891"/>
              <a:gd name="connsiteY5" fmla="*/ 8445500 h 8445500"/>
              <a:gd name="connsiteX6" fmla="*/ 0 w 6805891"/>
              <a:gd name="connsiteY6" fmla="*/ 8265360 h 8445500"/>
              <a:gd name="connsiteX7" fmla="*/ 252830 w 6805891"/>
              <a:gd name="connsiteY7" fmla="*/ 0 h 8445500"/>
              <a:gd name="connsiteX0" fmla="*/ 252830 w 6791999"/>
              <a:gd name="connsiteY0" fmla="*/ 0 h 8445500"/>
              <a:gd name="connsiteX1" fmla="*/ 3477126 w 6791999"/>
              <a:gd name="connsiteY1" fmla="*/ 252330 h 8445500"/>
              <a:gd name="connsiteX2" fmla="*/ 5750593 w 6791999"/>
              <a:gd name="connsiteY2" fmla="*/ 2658978 h 8445500"/>
              <a:gd name="connsiteX3" fmla="*/ 6791999 w 6791999"/>
              <a:gd name="connsiteY3" fmla="*/ 3979139 h 8445500"/>
              <a:gd name="connsiteX4" fmla="*/ 4564851 w 6791999"/>
              <a:gd name="connsiteY4" fmla="*/ 7347761 h 8445500"/>
              <a:gd name="connsiteX5" fmla="*/ 1528177 w 6791999"/>
              <a:gd name="connsiteY5" fmla="*/ 8445500 h 8445500"/>
              <a:gd name="connsiteX6" fmla="*/ 0 w 6791999"/>
              <a:gd name="connsiteY6" fmla="*/ 8265360 h 8445500"/>
              <a:gd name="connsiteX7" fmla="*/ 252830 w 6791999"/>
              <a:gd name="connsiteY7" fmla="*/ 0 h 8445500"/>
              <a:gd name="connsiteX0" fmla="*/ 252830 w 5827377"/>
              <a:gd name="connsiteY0" fmla="*/ 0 h 8445500"/>
              <a:gd name="connsiteX1" fmla="*/ 3477126 w 5827377"/>
              <a:gd name="connsiteY1" fmla="*/ 252330 h 8445500"/>
              <a:gd name="connsiteX2" fmla="*/ 5750593 w 5827377"/>
              <a:gd name="connsiteY2" fmla="*/ 2658978 h 8445500"/>
              <a:gd name="connsiteX3" fmla="*/ 5294125 w 5827377"/>
              <a:gd name="connsiteY3" fmla="*/ 4902247 h 8445500"/>
              <a:gd name="connsiteX4" fmla="*/ 4564851 w 5827377"/>
              <a:gd name="connsiteY4" fmla="*/ 7347761 h 8445500"/>
              <a:gd name="connsiteX5" fmla="*/ 1528177 w 5827377"/>
              <a:gd name="connsiteY5" fmla="*/ 8445500 h 8445500"/>
              <a:gd name="connsiteX6" fmla="*/ 0 w 5827377"/>
              <a:gd name="connsiteY6" fmla="*/ 8265360 h 8445500"/>
              <a:gd name="connsiteX7" fmla="*/ 252830 w 5827377"/>
              <a:gd name="connsiteY7" fmla="*/ 0 h 8445500"/>
              <a:gd name="connsiteX0" fmla="*/ 252830 w 5867523"/>
              <a:gd name="connsiteY0" fmla="*/ 0 h 8445500"/>
              <a:gd name="connsiteX1" fmla="*/ 3477126 w 5867523"/>
              <a:gd name="connsiteY1" fmla="*/ 252330 h 8445500"/>
              <a:gd name="connsiteX2" fmla="*/ 5750593 w 5867523"/>
              <a:gd name="connsiteY2" fmla="*/ 2658978 h 8445500"/>
              <a:gd name="connsiteX3" fmla="*/ 5294125 w 5867523"/>
              <a:gd name="connsiteY3" fmla="*/ 4902247 h 8445500"/>
              <a:gd name="connsiteX4" fmla="*/ 4564851 w 5867523"/>
              <a:gd name="connsiteY4" fmla="*/ 7347761 h 8445500"/>
              <a:gd name="connsiteX5" fmla="*/ 1528177 w 5867523"/>
              <a:gd name="connsiteY5" fmla="*/ 8445500 h 8445500"/>
              <a:gd name="connsiteX6" fmla="*/ 0 w 5867523"/>
              <a:gd name="connsiteY6" fmla="*/ 8265360 h 8445500"/>
              <a:gd name="connsiteX7" fmla="*/ 252830 w 5867523"/>
              <a:gd name="connsiteY7" fmla="*/ 0 h 8445500"/>
              <a:gd name="connsiteX0" fmla="*/ 252830 w 5867523"/>
              <a:gd name="connsiteY0" fmla="*/ 0 h 8445500"/>
              <a:gd name="connsiteX1" fmla="*/ 3477126 w 5867523"/>
              <a:gd name="connsiteY1" fmla="*/ 252330 h 8445500"/>
              <a:gd name="connsiteX2" fmla="*/ 5750593 w 5867523"/>
              <a:gd name="connsiteY2" fmla="*/ 2658978 h 8445500"/>
              <a:gd name="connsiteX3" fmla="*/ 5294125 w 5867523"/>
              <a:gd name="connsiteY3" fmla="*/ 4902247 h 8445500"/>
              <a:gd name="connsiteX4" fmla="*/ 4564851 w 5867523"/>
              <a:gd name="connsiteY4" fmla="*/ 7347761 h 8445500"/>
              <a:gd name="connsiteX5" fmla="*/ 1528177 w 5867523"/>
              <a:gd name="connsiteY5" fmla="*/ 8445500 h 8445500"/>
              <a:gd name="connsiteX6" fmla="*/ 0 w 5867523"/>
              <a:gd name="connsiteY6" fmla="*/ 8265360 h 8445500"/>
              <a:gd name="connsiteX7" fmla="*/ 252830 w 5867523"/>
              <a:gd name="connsiteY7" fmla="*/ 0 h 8445500"/>
              <a:gd name="connsiteX0" fmla="*/ 252830 w 5867523"/>
              <a:gd name="connsiteY0" fmla="*/ 0 h 8445500"/>
              <a:gd name="connsiteX1" fmla="*/ 3477126 w 5867523"/>
              <a:gd name="connsiteY1" fmla="*/ 252330 h 8445500"/>
              <a:gd name="connsiteX2" fmla="*/ 5750593 w 5867523"/>
              <a:gd name="connsiteY2" fmla="*/ 2658978 h 8445500"/>
              <a:gd name="connsiteX3" fmla="*/ 5294125 w 5867523"/>
              <a:gd name="connsiteY3" fmla="*/ 4902247 h 8445500"/>
              <a:gd name="connsiteX4" fmla="*/ 4564851 w 5867523"/>
              <a:gd name="connsiteY4" fmla="*/ 7347761 h 8445500"/>
              <a:gd name="connsiteX5" fmla="*/ 1528177 w 5867523"/>
              <a:gd name="connsiteY5" fmla="*/ 8445500 h 8445500"/>
              <a:gd name="connsiteX6" fmla="*/ 0 w 5867523"/>
              <a:gd name="connsiteY6" fmla="*/ 8265360 h 8445500"/>
              <a:gd name="connsiteX7" fmla="*/ 252830 w 5867523"/>
              <a:gd name="connsiteY7" fmla="*/ 0 h 8445500"/>
              <a:gd name="connsiteX0" fmla="*/ 252830 w 5778046"/>
              <a:gd name="connsiteY0" fmla="*/ 0 h 8445500"/>
              <a:gd name="connsiteX1" fmla="*/ 3477126 w 5778046"/>
              <a:gd name="connsiteY1" fmla="*/ 252330 h 8445500"/>
              <a:gd name="connsiteX2" fmla="*/ 5750593 w 5778046"/>
              <a:gd name="connsiteY2" fmla="*/ 2658978 h 8445500"/>
              <a:gd name="connsiteX3" fmla="*/ 5294125 w 5778046"/>
              <a:gd name="connsiteY3" fmla="*/ 4902247 h 8445500"/>
              <a:gd name="connsiteX4" fmla="*/ 4564851 w 5778046"/>
              <a:gd name="connsiteY4" fmla="*/ 7347761 h 8445500"/>
              <a:gd name="connsiteX5" fmla="*/ 1528177 w 5778046"/>
              <a:gd name="connsiteY5" fmla="*/ 8445500 h 8445500"/>
              <a:gd name="connsiteX6" fmla="*/ 0 w 5778046"/>
              <a:gd name="connsiteY6" fmla="*/ 8265360 h 8445500"/>
              <a:gd name="connsiteX7" fmla="*/ 252830 w 5778046"/>
              <a:gd name="connsiteY7" fmla="*/ 0 h 8445500"/>
              <a:gd name="connsiteX0" fmla="*/ 252830 w 5807420"/>
              <a:gd name="connsiteY0" fmla="*/ 0 h 8445500"/>
              <a:gd name="connsiteX1" fmla="*/ 3477126 w 5807420"/>
              <a:gd name="connsiteY1" fmla="*/ 252330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07420"/>
              <a:gd name="connsiteY0" fmla="*/ 0 h 8445500"/>
              <a:gd name="connsiteX1" fmla="*/ 3477126 w 5807420"/>
              <a:gd name="connsiteY1" fmla="*/ 252330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07420"/>
              <a:gd name="connsiteY0" fmla="*/ 0 h 8445500"/>
              <a:gd name="connsiteX1" fmla="*/ 3477126 w 5807420"/>
              <a:gd name="connsiteY1" fmla="*/ 252330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07420"/>
              <a:gd name="connsiteY0" fmla="*/ 0 h 8445500"/>
              <a:gd name="connsiteX1" fmla="*/ 3407457 w 5807420"/>
              <a:gd name="connsiteY1" fmla="*/ 261038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20759"/>
              <a:gd name="connsiteY0" fmla="*/ 0 h 8445500"/>
              <a:gd name="connsiteX1" fmla="*/ 3407457 w 5820759"/>
              <a:gd name="connsiteY1" fmla="*/ 261038 h 8445500"/>
              <a:gd name="connsiteX2" fmla="*/ 5750593 w 5820759"/>
              <a:gd name="connsiteY2" fmla="*/ 2658978 h 8445500"/>
              <a:gd name="connsiteX3" fmla="*/ 5424754 w 5820759"/>
              <a:gd name="connsiteY3" fmla="*/ 4379733 h 8445500"/>
              <a:gd name="connsiteX4" fmla="*/ 4564851 w 5820759"/>
              <a:gd name="connsiteY4" fmla="*/ 7347761 h 8445500"/>
              <a:gd name="connsiteX5" fmla="*/ 1528177 w 5820759"/>
              <a:gd name="connsiteY5" fmla="*/ 8445500 h 8445500"/>
              <a:gd name="connsiteX6" fmla="*/ 0 w 5820759"/>
              <a:gd name="connsiteY6" fmla="*/ 8265360 h 8445500"/>
              <a:gd name="connsiteX7" fmla="*/ 252830 w 5820759"/>
              <a:gd name="connsiteY7" fmla="*/ 0 h 8445500"/>
              <a:gd name="connsiteX0" fmla="*/ 252830 w 5812696"/>
              <a:gd name="connsiteY0" fmla="*/ 0 h 8445500"/>
              <a:gd name="connsiteX1" fmla="*/ 3407457 w 5812696"/>
              <a:gd name="connsiteY1" fmla="*/ 261038 h 8445500"/>
              <a:gd name="connsiteX2" fmla="*/ 5750593 w 5812696"/>
              <a:gd name="connsiteY2" fmla="*/ 2658978 h 8445500"/>
              <a:gd name="connsiteX3" fmla="*/ 5424754 w 5812696"/>
              <a:gd name="connsiteY3" fmla="*/ 4379733 h 8445500"/>
              <a:gd name="connsiteX4" fmla="*/ 4564851 w 5812696"/>
              <a:gd name="connsiteY4" fmla="*/ 7347761 h 8445500"/>
              <a:gd name="connsiteX5" fmla="*/ 1528177 w 5812696"/>
              <a:gd name="connsiteY5" fmla="*/ 8445500 h 8445500"/>
              <a:gd name="connsiteX6" fmla="*/ 0 w 5812696"/>
              <a:gd name="connsiteY6" fmla="*/ 8265360 h 8445500"/>
              <a:gd name="connsiteX7" fmla="*/ 252830 w 5812696"/>
              <a:gd name="connsiteY7" fmla="*/ 0 h 8445500"/>
              <a:gd name="connsiteX0" fmla="*/ 252830 w 5812696"/>
              <a:gd name="connsiteY0" fmla="*/ 0 h 8445500"/>
              <a:gd name="connsiteX1" fmla="*/ 3407457 w 5812696"/>
              <a:gd name="connsiteY1" fmla="*/ 261038 h 8445500"/>
              <a:gd name="connsiteX2" fmla="*/ 5750593 w 5812696"/>
              <a:gd name="connsiteY2" fmla="*/ 2658978 h 8445500"/>
              <a:gd name="connsiteX3" fmla="*/ 5424754 w 5812696"/>
              <a:gd name="connsiteY3" fmla="*/ 4379733 h 8445500"/>
              <a:gd name="connsiteX4" fmla="*/ 4564851 w 5812696"/>
              <a:gd name="connsiteY4" fmla="*/ 7347761 h 8445500"/>
              <a:gd name="connsiteX5" fmla="*/ 1528177 w 5812696"/>
              <a:gd name="connsiteY5" fmla="*/ 8445500 h 8445500"/>
              <a:gd name="connsiteX6" fmla="*/ 0 w 5812696"/>
              <a:gd name="connsiteY6" fmla="*/ 8265360 h 8445500"/>
              <a:gd name="connsiteX7" fmla="*/ 252830 w 5812696"/>
              <a:gd name="connsiteY7" fmla="*/ 0 h 8445500"/>
              <a:gd name="connsiteX0" fmla="*/ 252830 w 5761013"/>
              <a:gd name="connsiteY0" fmla="*/ 0 h 8445500"/>
              <a:gd name="connsiteX1" fmla="*/ 3407457 w 5761013"/>
              <a:gd name="connsiteY1" fmla="*/ 261038 h 8445500"/>
              <a:gd name="connsiteX2" fmla="*/ 5750593 w 5761013"/>
              <a:gd name="connsiteY2" fmla="*/ 2658978 h 8445500"/>
              <a:gd name="connsiteX3" fmla="*/ 5424754 w 5761013"/>
              <a:gd name="connsiteY3" fmla="*/ 4379733 h 8445500"/>
              <a:gd name="connsiteX4" fmla="*/ 4564851 w 5761013"/>
              <a:gd name="connsiteY4" fmla="*/ 7347761 h 8445500"/>
              <a:gd name="connsiteX5" fmla="*/ 1528177 w 5761013"/>
              <a:gd name="connsiteY5" fmla="*/ 8445500 h 8445500"/>
              <a:gd name="connsiteX6" fmla="*/ 0 w 5761013"/>
              <a:gd name="connsiteY6" fmla="*/ 8265360 h 8445500"/>
              <a:gd name="connsiteX7" fmla="*/ 252830 w 5761013"/>
              <a:gd name="connsiteY7" fmla="*/ 0 h 8445500"/>
              <a:gd name="connsiteX0" fmla="*/ 252830 w 5691988"/>
              <a:gd name="connsiteY0" fmla="*/ 0 h 8445500"/>
              <a:gd name="connsiteX1" fmla="*/ 3407457 w 5691988"/>
              <a:gd name="connsiteY1" fmla="*/ 261038 h 8445500"/>
              <a:gd name="connsiteX2" fmla="*/ 5678876 w 5691988"/>
              <a:gd name="connsiteY2" fmla="*/ 2497613 h 8445500"/>
              <a:gd name="connsiteX3" fmla="*/ 5424754 w 5691988"/>
              <a:gd name="connsiteY3" fmla="*/ 4379733 h 8445500"/>
              <a:gd name="connsiteX4" fmla="*/ 4564851 w 5691988"/>
              <a:gd name="connsiteY4" fmla="*/ 7347761 h 8445500"/>
              <a:gd name="connsiteX5" fmla="*/ 1528177 w 5691988"/>
              <a:gd name="connsiteY5" fmla="*/ 8445500 h 8445500"/>
              <a:gd name="connsiteX6" fmla="*/ 0 w 5691988"/>
              <a:gd name="connsiteY6" fmla="*/ 8265360 h 8445500"/>
              <a:gd name="connsiteX7" fmla="*/ 252830 w 5691988"/>
              <a:gd name="connsiteY7" fmla="*/ 0 h 8445500"/>
              <a:gd name="connsiteX0" fmla="*/ 252830 w 5790632"/>
              <a:gd name="connsiteY0" fmla="*/ 0 h 8445500"/>
              <a:gd name="connsiteX1" fmla="*/ 3407457 w 5790632"/>
              <a:gd name="connsiteY1" fmla="*/ 261038 h 8445500"/>
              <a:gd name="connsiteX2" fmla="*/ 5678876 w 5790632"/>
              <a:gd name="connsiteY2" fmla="*/ 2497613 h 8445500"/>
              <a:gd name="connsiteX3" fmla="*/ 5747484 w 5790632"/>
              <a:gd name="connsiteY3" fmla="*/ 3459356 h 8445500"/>
              <a:gd name="connsiteX4" fmla="*/ 4564851 w 5790632"/>
              <a:gd name="connsiteY4" fmla="*/ 7347761 h 8445500"/>
              <a:gd name="connsiteX5" fmla="*/ 1528177 w 5790632"/>
              <a:gd name="connsiteY5" fmla="*/ 8445500 h 8445500"/>
              <a:gd name="connsiteX6" fmla="*/ 0 w 5790632"/>
              <a:gd name="connsiteY6" fmla="*/ 8265360 h 8445500"/>
              <a:gd name="connsiteX7" fmla="*/ 252830 w 5790632"/>
              <a:gd name="connsiteY7" fmla="*/ 0 h 8445500"/>
              <a:gd name="connsiteX0" fmla="*/ 252830 w 5845329"/>
              <a:gd name="connsiteY0" fmla="*/ 0 h 8445500"/>
              <a:gd name="connsiteX1" fmla="*/ 3407457 w 5845329"/>
              <a:gd name="connsiteY1" fmla="*/ 261038 h 8445500"/>
              <a:gd name="connsiteX2" fmla="*/ 5678876 w 5845329"/>
              <a:gd name="connsiteY2" fmla="*/ 2497613 h 8445500"/>
              <a:gd name="connsiteX3" fmla="*/ 5747484 w 5845329"/>
              <a:gd name="connsiteY3" fmla="*/ 3459356 h 8445500"/>
              <a:gd name="connsiteX4" fmla="*/ 5757387 w 5845329"/>
              <a:gd name="connsiteY4" fmla="*/ 3467041 h 8445500"/>
              <a:gd name="connsiteX5" fmla="*/ 4564851 w 5845329"/>
              <a:gd name="connsiteY5" fmla="*/ 7347761 h 8445500"/>
              <a:gd name="connsiteX6" fmla="*/ 1528177 w 5845329"/>
              <a:gd name="connsiteY6" fmla="*/ 8445500 h 8445500"/>
              <a:gd name="connsiteX7" fmla="*/ 0 w 5845329"/>
              <a:gd name="connsiteY7" fmla="*/ 8265360 h 8445500"/>
              <a:gd name="connsiteX8" fmla="*/ 252830 w 5845329"/>
              <a:gd name="connsiteY8" fmla="*/ 0 h 8445500"/>
              <a:gd name="connsiteX0" fmla="*/ 252830 w 5790632"/>
              <a:gd name="connsiteY0" fmla="*/ 0 h 8445500"/>
              <a:gd name="connsiteX1" fmla="*/ 3407457 w 5790632"/>
              <a:gd name="connsiteY1" fmla="*/ 261038 h 8445500"/>
              <a:gd name="connsiteX2" fmla="*/ 5678876 w 5790632"/>
              <a:gd name="connsiteY2" fmla="*/ 2497613 h 8445500"/>
              <a:gd name="connsiteX3" fmla="*/ 5747484 w 5790632"/>
              <a:gd name="connsiteY3" fmla="*/ 3459356 h 8445500"/>
              <a:gd name="connsiteX4" fmla="*/ 5482470 w 5790632"/>
              <a:gd name="connsiteY4" fmla="*/ 4500971 h 8445500"/>
              <a:gd name="connsiteX5" fmla="*/ 4564851 w 5790632"/>
              <a:gd name="connsiteY5" fmla="*/ 7347761 h 8445500"/>
              <a:gd name="connsiteX6" fmla="*/ 1528177 w 5790632"/>
              <a:gd name="connsiteY6" fmla="*/ 8445500 h 8445500"/>
              <a:gd name="connsiteX7" fmla="*/ 0 w 5790632"/>
              <a:gd name="connsiteY7" fmla="*/ 8265360 h 8445500"/>
              <a:gd name="connsiteX8" fmla="*/ 252830 w 5790632"/>
              <a:gd name="connsiteY8" fmla="*/ 0 h 8445500"/>
              <a:gd name="connsiteX0" fmla="*/ 252830 w 5732490"/>
              <a:gd name="connsiteY0" fmla="*/ 0 h 8445500"/>
              <a:gd name="connsiteX1" fmla="*/ 3407457 w 5732490"/>
              <a:gd name="connsiteY1" fmla="*/ 261038 h 8445500"/>
              <a:gd name="connsiteX2" fmla="*/ 5678876 w 5732490"/>
              <a:gd name="connsiteY2" fmla="*/ 2497613 h 8445500"/>
              <a:gd name="connsiteX3" fmla="*/ 5657837 w 5732490"/>
              <a:gd name="connsiteY3" fmla="*/ 3501191 h 8445500"/>
              <a:gd name="connsiteX4" fmla="*/ 5482470 w 5732490"/>
              <a:gd name="connsiteY4" fmla="*/ 4500971 h 8445500"/>
              <a:gd name="connsiteX5" fmla="*/ 4564851 w 5732490"/>
              <a:gd name="connsiteY5" fmla="*/ 7347761 h 8445500"/>
              <a:gd name="connsiteX6" fmla="*/ 1528177 w 5732490"/>
              <a:gd name="connsiteY6" fmla="*/ 8445500 h 8445500"/>
              <a:gd name="connsiteX7" fmla="*/ 0 w 5732490"/>
              <a:gd name="connsiteY7" fmla="*/ 8265360 h 8445500"/>
              <a:gd name="connsiteX8" fmla="*/ 252830 w 5732490"/>
              <a:gd name="connsiteY8" fmla="*/ 0 h 8445500"/>
              <a:gd name="connsiteX0" fmla="*/ 252830 w 5778348"/>
              <a:gd name="connsiteY0" fmla="*/ 0 h 8445500"/>
              <a:gd name="connsiteX1" fmla="*/ 3407457 w 5778348"/>
              <a:gd name="connsiteY1" fmla="*/ 261038 h 8445500"/>
              <a:gd name="connsiteX2" fmla="*/ 5678876 w 5778348"/>
              <a:gd name="connsiteY2" fmla="*/ 2497613 h 8445500"/>
              <a:gd name="connsiteX3" fmla="*/ 5657837 w 5778348"/>
              <a:gd name="connsiteY3" fmla="*/ 3501191 h 8445500"/>
              <a:gd name="connsiteX4" fmla="*/ 5482470 w 5778348"/>
              <a:gd name="connsiteY4" fmla="*/ 4500971 h 8445500"/>
              <a:gd name="connsiteX5" fmla="*/ 4564851 w 5778348"/>
              <a:gd name="connsiteY5" fmla="*/ 7347761 h 8445500"/>
              <a:gd name="connsiteX6" fmla="*/ 1528177 w 5778348"/>
              <a:gd name="connsiteY6" fmla="*/ 8445500 h 8445500"/>
              <a:gd name="connsiteX7" fmla="*/ 0 w 5778348"/>
              <a:gd name="connsiteY7" fmla="*/ 8265360 h 8445500"/>
              <a:gd name="connsiteX8" fmla="*/ 252830 w 5778348"/>
              <a:gd name="connsiteY8" fmla="*/ 0 h 8445500"/>
              <a:gd name="connsiteX0" fmla="*/ 252830 w 5778348"/>
              <a:gd name="connsiteY0" fmla="*/ 0 h 8445500"/>
              <a:gd name="connsiteX1" fmla="*/ 3407457 w 5778348"/>
              <a:gd name="connsiteY1" fmla="*/ 261038 h 8445500"/>
              <a:gd name="connsiteX2" fmla="*/ 5678876 w 5778348"/>
              <a:gd name="connsiteY2" fmla="*/ 2497613 h 8445500"/>
              <a:gd name="connsiteX3" fmla="*/ 5657837 w 5778348"/>
              <a:gd name="connsiteY3" fmla="*/ 3501191 h 8445500"/>
              <a:gd name="connsiteX4" fmla="*/ 5482470 w 5778348"/>
              <a:gd name="connsiteY4" fmla="*/ 4500971 h 8445500"/>
              <a:gd name="connsiteX5" fmla="*/ 4564851 w 5778348"/>
              <a:gd name="connsiteY5" fmla="*/ 7347761 h 8445500"/>
              <a:gd name="connsiteX6" fmla="*/ 1528177 w 5778348"/>
              <a:gd name="connsiteY6" fmla="*/ 8445500 h 8445500"/>
              <a:gd name="connsiteX7" fmla="*/ 0 w 5778348"/>
              <a:gd name="connsiteY7" fmla="*/ 8265360 h 8445500"/>
              <a:gd name="connsiteX8" fmla="*/ 252830 w 5778348"/>
              <a:gd name="connsiteY8" fmla="*/ 0 h 8445500"/>
              <a:gd name="connsiteX0" fmla="*/ 252830 w 5778348"/>
              <a:gd name="connsiteY0" fmla="*/ 0 h 8445500"/>
              <a:gd name="connsiteX1" fmla="*/ 3407457 w 5778348"/>
              <a:gd name="connsiteY1" fmla="*/ 261038 h 8445500"/>
              <a:gd name="connsiteX2" fmla="*/ 5678876 w 5778348"/>
              <a:gd name="connsiteY2" fmla="*/ 2497613 h 8445500"/>
              <a:gd name="connsiteX3" fmla="*/ 5657837 w 5778348"/>
              <a:gd name="connsiteY3" fmla="*/ 3501191 h 8445500"/>
              <a:gd name="connsiteX4" fmla="*/ 5482470 w 5778348"/>
              <a:gd name="connsiteY4" fmla="*/ 4500971 h 8445500"/>
              <a:gd name="connsiteX5" fmla="*/ 4564851 w 5778348"/>
              <a:gd name="connsiteY5" fmla="*/ 7347761 h 8445500"/>
              <a:gd name="connsiteX6" fmla="*/ 1528177 w 5778348"/>
              <a:gd name="connsiteY6" fmla="*/ 8445500 h 8445500"/>
              <a:gd name="connsiteX7" fmla="*/ 0 w 5778348"/>
              <a:gd name="connsiteY7" fmla="*/ 8265360 h 8445500"/>
              <a:gd name="connsiteX8" fmla="*/ 252830 w 5778348"/>
              <a:gd name="connsiteY8" fmla="*/ 0 h 8445500"/>
              <a:gd name="connsiteX0" fmla="*/ 252830 w 5796258"/>
              <a:gd name="connsiteY0" fmla="*/ 0 h 8445500"/>
              <a:gd name="connsiteX1" fmla="*/ 3407457 w 5796258"/>
              <a:gd name="connsiteY1" fmla="*/ 261038 h 8445500"/>
              <a:gd name="connsiteX2" fmla="*/ 5678876 w 5796258"/>
              <a:gd name="connsiteY2" fmla="*/ 2497613 h 8445500"/>
              <a:gd name="connsiteX3" fmla="*/ 5657837 w 5796258"/>
              <a:gd name="connsiteY3" fmla="*/ 3501191 h 8445500"/>
              <a:gd name="connsiteX4" fmla="*/ 5482470 w 5796258"/>
              <a:gd name="connsiteY4" fmla="*/ 4500971 h 8445500"/>
              <a:gd name="connsiteX5" fmla="*/ 4564851 w 5796258"/>
              <a:gd name="connsiteY5" fmla="*/ 7347761 h 8445500"/>
              <a:gd name="connsiteX6" fmla="*/ 1528177 w 5796258"/>
              <a:gd name="connsiteY6" fmla="*/ 8445500 h 8445500"/>
              <a:gd name="connsiteX7" fmla="*/ 0 w 5796258"/>
              <a:gd name="connsiteY7" fmla="*/ 8265360 h 8445500"/>
              <a:gd name="connsiteX8" fmla="*/ 252830 w 5796258"/>
              <a:gd name="connsiteY8" fmla="*/ 0 h 8445500"/>
              <a:gd name="connsiteX0" fmla="*/ 252830 w 5828728"/>
              <a:gd name="connsiteY0" fmla="*/ 0 h 8445500"/>
              <a:gd name="connsiteX1" fmla="*/ 3407457 w 5828728"/>
              <a:gd name="connsiteY1" fmla="*/ 261038 h 8445500"/>
              <a:gd name="connsiteX2" fmla="*/ 5678876 w 5828728"/>
              <a:gd name="connsiteY2" fmla="*/ 2497613 h 8445500"/>
              <a:gd name="connsiteX3" fmla="*/ 5705648 w 5828728"/>
              <a:gd name="connsiteY3" fmla="*/ 3297991 h 8445500"/>
              <a:gd name="connsiteX4" fmla="*/ 5482470 w 5828728"/>
              <a:gd name="connsiteY4" fmla="*/ 4500971 h 8445500"/>
              <a:gd name="connsiteX5" fmla="*/ 4564851 w 5828728"/>
              <a:gd name="connsiteY5" fmla="*/ 7347761 h 8445500"/>
              <a:gd name="connsiteX6" fmla="*/ 1528177 w 5828728"/>
              <a:gd name="connsiteY6" fmla="*/ 8445500 h 8445500"/>
              <a:gd name="connsiteX7" fmla="*/ 0 w 5828728"/>
              <a:gd name="connsiteY7" fmla="*/ 8265360 h 8445500"/>
              <a:gd name="connsiteX8" fmla="*/ 252830 w 58287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482470 w 5799628"/>
              <a:gd name="connsiteY4" fmla="*/ 4500971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482470 w 5799628"/>
              <a:gd name="connsiteY4" fmla="*/ 4500971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482470 w 5799628"/>
              <a:gd name="connsiteY4" fmla="*/ 4500971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4562093 w 5799628"/>
              <a:gd name="connsiteY6" fmla="*/ 7357723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863272"/>
              <a:gd name="connsiteY0" fmla="*/ 0 h 8445500"/>
              <a:gd name="connsiteX1" fmla="*/ 3407457 w 5863272"/>
              <a:gd name="connsiteY1" fmla="*/ 261038 h 8445500"/>
              <a:gd name="connsiteX2" fmla="*/ 5678876 w 5863272"/>
              <a:gd name="connsiteY2" fmla="*/ 2497613 h 8445500"/>
              <a:gd name="connsiteX3" fmla="*/ 5705648 w 5863272"/>
              <a:gd name="connsiteY3" fmla="*/ 3297991 h 8445500"/>
              <a:gd name="connsiteX4" fmla="*/ 5356964 w 5863272"/>
              <a:gd name="connsiteY4" fmla="*/ 4620500 h 8445500"/>
              <a:gd name="connsiteX5" fmla="*/ 4564851 w 5863272"/>
              <a:gd name="connsiteY5" fmla="*/ 7347761 h 8445500"/>
              <a:gd name="connsiteX6" fmla="*/ 5775317 w 5863272"/>
              <a:gd name="connsiteY6" fmla="*/ 7417488 h 8445500"/>
              <a:gd name="connsiteX7" fmla="*/ 1528177 w 5863272"/>
              <a:gd name="connsiteY7" fmla="*/ 8445500 h 8445500"/>
              <a:gd name="connsiteX8" fmla="*/ 0 w 5863272"/>
              <a:gd name="connsiteY8" fmla="*/ 8265360 h 8445500"/>
              <a:gd name="connsiteX9" fmla="*/ 252830 w 5863272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881604 w 5799628"/>
              <a:gd name="connsiteY5" fmla="*/ 6283949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881604 w 5799628"/>
              <a:gd name="connsiteY5" fmla="*/ 6283949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899533 w 5799628"/>
              <a:gd name="connsiteY5" fmla="*/ 6343714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56964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56964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1537999 w 5796987"/>
              <a:gd name="connsiteY8" fmla="*/ 8445441 h 8445500"/>
              <a:gd name="connsiteX9" fmla="*/ 0 w 5796987"/>
              <a:gd name="connsiteY9" fmla="*/ 8265360 h 8445500"/>
              <a:gd name="connsiteX10" fmla="*/ 252830 w 5796987"/>
              <a:gd name="connsiteY10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1227222 w 5796987"/>
              <a:gd name="connsiteY8" fmla="*/ 8212359 h 8445500"/>
              <a:gd name="connsiteX9" fmla="*/ 0 w 5796987"/>
              <a:gd name="connsiteY9" fmla="*/ 8265360 h 8445500"/>
              <a:gd name="connsiteX10" fmla="*/ 252830 w 5796987"/>
              <a:gd name="connsiteY10" fmla="*/ 0 h 844550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165730 w 5796987"/>
              <a:gd name="connsiteY7" fmla="*/ 7931523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165730 w 5796987"/>
              <a:gd name="connsiteY7" fmla="*/ 7931523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111942 w 5796987"/>
              <a:gd name="connsiteY7" fmla="*/ 7931523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89577"/>
              <a:gd name="connsiteY0" fmla="*/ 0 h 8265360"/>
              <a:gd name="connsiteX1" fmla="*/ 3407457 w 5789577"/>
              <a:gd name="connsiteY1" fmla="*/ 261038 h 8265360"/>
              <a:gd name="connsiteX2" fmla="*/ 5678876 w 5789577"/>
              <a:gd name="connsiteY2" fmla="*/ 2497613 h 8265360"/>
              <a:gd name="connsiteX3" fmla="*/ 5705648 w 5789577"/>
              <a:gd name="connsiteY3" fmla="*/ 3297991 h 8265360"/>
              <a:gd name="connsiteX4" fmla="*/ 5345011 w 5789577"/>
              <a:gd name="connsiteY4" fmla="*/ 4620500 h 8265360"/>
              <a:gd name="connsiteX5" fmla="*/ 4941369 w 5789577"/>
              <a:gd name="connsiteY5" fmla="*/ 6110632 h 8265360"/>
              <a:gd name="connsiteX6" fmla="*/ 4466470 w 5789577"/>
              <a:gd name="connsiteY6" fmla="*/ 7465299 h 8265360"/>
              <a:gd name="connsiteX7" fmla="*/ 3111942 w 5789577"/>
              <a:gd name="connsiteY7" fmla="*/ 7931523 h 8265360"/>
              <a:gd name="connsiteX8" fmla="*/ 1227222 w 5789577"/>
              <a:gd name="connsiteY8" fmla="*/ 8212359 h 8265360"/>
              <a:gd name="connsiteX9" fmla="*/ 0 w 5789577"/>
              <a:gd name="connsiteY9" fmla="*/ 8265360 h 8265360"/>
              <a:gd name="connsiteX10" fmla="*/ 252830 w 5789577"/>
              <a:gd name="connsiteY10" fmla="*/ 0 h 8265360"/>
              <a:gd name="connsiteX0" fmla="*/ 2145130 w 5789577"/>
              <a:gd name="connsiteY0" fmla="*/ 659785 h 8010745"/>
              <a:gd name="connsiteX1" fmla="*/ 3407457 w 5789577"/>
              <a:gd name="connsiteY1" fmla="*/ 6423 h 8010745"/>
              <a:gd name="connsiteX2" fmla="*/ 5678876 w 5789577"/>
              <a:gd name="connsiteY2" fmla="*/ 2242998 h 8010745"/>
              <a:gd name="connsiteX3" fmla="*/ 5705648 w 5789577"/>
              <a:gd name="connsiteY3" fmla="*/ 3043376 h 8010745"/>
              <a:gd name="connsiteX4" fmla="*/ 5345011 w 5789577"/>
              <a:gd name="connsiteY4" fmla="*/ 4365885 h 8010745"/>
              <a:gd name="connsiteX5" fmla="*/ 4941369 w 5789577"/>
              <a:gd name="connsiteY5" fmla="*/ 5856017 h 8010745"/>
              <a:gd name="connsiteX6" fmla="*/ 4466470 w 5789577"/>
              <a:gd name="connsiteY6" fmla="*/ 7210684 h 8010745"/>
              <a:gd name="connsiteX7" fmla="*/ 3111942 w 5789577"/>
              <a:gd name="connsiteY7" fmla="*/ 7676908 h 8010745"/>
              <a:gd name="connsiteX8" fmla="*/ 1227222 w 5789577"/>
              <a:gd name="connsiteY8" fmla="*/ 7957744 h 8010745"/>
              <a:gd name="connsiteX9" fmla="*/ 0 w 5789577"/>
              <a:gd name="connsiteY9" fmla="*/ 8010745 h 8010745"/>
              <a:gd name="connsiteX10" fmla="*/ 2145130 w 5789577"/>
              <a:gd name="connsiteY10" fmla="*/ 659785 h 8010745"/>
              <a:gd name="connsiteX0" fmla="*/ 2145130 w 5789577"/>
              <a:gd name="connsiteY0" fmla="*/ 659785 h 8010745"/>
              <a:gd name="connsiteX1" fmla="*/ 3407457 w 5789577"/>
              <a:gd name="connsiteY1" fmla="*/ 6423 h 8010745"/>
              <a:gd name="connsiteX2" fmla="*/ 5678876 w 5789577"/>
              <a:gd name="connsiteY2" fmla="*/ 2242998 h 8010745"/>
              <a:gd name="connsiteX3" fmla="*/ 5705648 w 5789577"/>
              <a:gd name="connsiteY3" fmla="*/ 3043376 h 8010745"/>
              <a:gd name="connsiteX4" fmla="*/ 5345011 w 5789577"/>
              <a:gd name="connsiteY4" fmla="*/ 4365885 h 8010745"/>
              <a:gd name="connsiteX5" fmla="*/ 4941369 w 5789577"/>
              <a:gd name="connsiteY5" fmla="*/ 5856017 h 8010745"/>
              <a:gd name="connsiteX6" fmla="*/ 4466470 w 5789577"/>
              <a:gd name="connsiteY6" fmla="*/ 7210684 h 8010745"/>
              <a:gd name="connsiteX7" fmla="*/ 3111942 w 5789577"/>
              <a:gd name="connsiteY7" fmla="*/ 7676908 h 8010745"/>
              <a:gd name="connsiteX8" fmla="*/ 0 w 5789577"/>
              <a:gd name="connsiteY8" fmla="*/ 8010745 h 8010745"/>
              <a:gd name="connsiteX9" fmla="*/ 2145130 w 5789577"/>
              <a:gd name="connsiteY9" fmla="*/ 659785 h 8010745"/>
              <a:gd name="connsiteX0" fmla="*/ 11530 w 3655977"/>
              <a:gd name="connsiteY0" fmla="*/ 659785 h 7690070"/>
              <a:gd name="connsiteX1" fmla="*/ 1273857 w 3655977"/>
              <a:gd name="connsiteY1" fmla="*/ 6423 h 7690070"/>
              <a:gd name="connsiteX2" fmla="*/ 3545276 w 3655977"/>
              <a:gd name="connsiteY2" fmla="*/ 2242998 h 7690070"/>
              <a:gd name="connsiteX3" fmla="*/ 3572048 w 3655977"/>
              <a:gd name="connsiteY3" fmla="*/ 3043376 h 7690070"/>
              <a:gd name="connsiteX4" fmla="*/ 3211411 w 3655977"/>
              <a:gd name="connsiteY4" fmla="*/ 4365885 h 7690070"/>
              <a:gd name="connsiteX5" fmla="*/ 2807769 w 3655977"/>
              <a:gd name="connsiteY5" fmla="*/ 5856017 h 7690070"/>
              <a:gd name="connsiteX6" fmla="*/ 2332870 w 3655977"/>
              <a:gd name="connsiteY6" fmla="*/ 7210684 h 7690070"/>
              <a:gd name="connsiteX7" fmla="*/ 978342 w 3655977"/>
              <a:gd name="connsiteY7" fmla="*/ 7676908 h 7690070"/>
              <a:gd name="connsiteX8" fmla="*/ 0 w 3655977"/>
              <a:gd name="connsiteY8" fmla="*/ 7690070 h 7690070"/>
              <a:gd name="connsiteX9" fmla="*/ 11530 w 3655977"/>
              <a:gd name="connsiteY9" fmla="*/ 659785 h 7690070"/>
              <a:gd name="connsiteX0" fmla="*/ 21055 w 3665502"/>
              <a:gd name="connsiteY0" fmla="*/ 659785 h 7704357"/>
              <a:gd name="connsiteX1" fmla="*/ 1283382 w 3665502"/>
              <a:gd name="connsiteY1" fmla="*/ 6423 h 7704357"/>
              <a:gd name="connsiteX2" fmla="*/ 3554801 w 3665502"/>
              <a:gd name="connsiteY2" fmla="*/ 2242998 h 7704357"/>
              <a:gd name="connsiteX3" fmla="*/ 3581573 w 3665502"/>
              <a:gd name="connsiteY3" fmla="*/ 3043376 h 7704357"/>
              <a:gd name="connsiteX4" fmla="*/ 3220936 w 3665502"/>
              <a:gd name="connsiteY4" fmla="*/ 4365885 h 7704357"/>
              <a:gd name="connsiteX5" fmla="*/ 2817294 w 3665502"/>
              <a:gd name="connsiteY5" fmla="*/ 5856017 h 7704357"/>
              <a:gd name="connsiteX6" fmla="*/ 2342395 w 3665502"/>
              <a:gd name="connsiteY6" fmla="*/ 7210684 h 7704357"/>
              <a:gd name="connsiteX7" fmla="*/ 987867 w 3665502"/>
              <a:gd name="connsiteY7" fmla="*/ 7676908 h 7704357"/>
              <a:gd name="connsiteX8" fmla="*/ 0 w 3665502"/>
              <a:gd name="connsiteY8" fmla="*/ 7704357 h 7704357"/>
              <a:gd name="connsiteX9" fmla="*/ 21055 w 3665502"/>
              <a:gd name="connsiteY9" fmla="*/ 659785 h 7704357"/>
              <a:gd name="connsiteX0" fmla="*/ 864 w 3669124"/>
              <a:gd name="connsiteY0" fmla="*/ 797029 h 7703488"/>
              <a:gd name="connsiteX1" fmla="*/ 1287004 w 3669124"/>
              <a:gd name="connsiteY1" fmla="*/ 5554 h 7703488"/>
              <a:gd name="connsiteX2" fmla="*/ 3558423 w 3669124"/>
              <a:gd name="connsiteY2" fmla="*/ 2242129 h 7703488"/>
              <a:gd name="connsiteX3" fmla="*/ 3585195 w 3669124"/>
              <a:gd name="connsiteY3" fmla="*/ 3042507 h 7703488"/>
              <a:gd name="connsiteX4" fmla="*/ 3224558 w 3669124"/>
              <a:gd name="connsiteY4" fmla="*/ 4365016 h 7703488"/>
              <a:gd name="connsiteX5" fmla="*/ 2820916 w 3669124"/>
              <a:gd name="connsiteY5" fmla="*/ 5855148 h 7703488"/>
              <a:gd name="connsiteX6" fmla="*/ 2346017 w 3669124"/>
              <a:gd name="connsiteY6" fmla="*/ 7209815 h 7703488"/>
              <a:gd name="connsiteX7" fmla="*/ 991489 w 3669124"/>
              <a:gd name="connsiteY7" fmla="*/ 7676039 h 7703488"/>
              <a:gd name="connsiteX8" fmla="*/ 3622 w 3669124"/>
              <a:gd name="connsiteY8" fmla="*/ 7703488 h 7703488"/>
              <a:gd name="connsiteX9" fmla="*/ 864 w 3669124"/>
              <a:gd name="connsiteY9" fmla="*/ 797029 h 7703488"/>
              <a:gd name="connsiteX0" fmla="*/ 864 w 3669124"/>
              <a:gd name="connsiteY0" fmla="*/ 801399 h 7707858"/>
              <a:gd name="connsiteX1" fmla="*/ 1287004 w 3669124"/>
              <a:gd name="connsiteY1" fmla="*/ 9924 h 7707858"/>
              <a:gd name="connsiteX2" fmla="*/ 3558423 w 3669124"/>
              <a:gd name="connsiteY2" fmla="*/ 2246499 h 7707858"/>
              <a:gd name="connsiteX3" fmla="*/ 3585195 w 3669124"/>
              <a:gd name="connsiteY3" fmla="*/ 3046877 h 7707858"/>
              <a:gd name="connsiteX4" fmla="*/ 3224558 w 3669124"/>
              <a:gd name="connsiteY4" fmla="*/ 4369386 h 7707858"/>
              <a:gd name="connsiteX5" fmla="*/ 2820916 w 3669124"/>
              <a:gd name="connsiteY5" fmla="*/ 5859518 h 7707858"/>
              <a:gd name="connsiteX6" fmla="*/ 2346017 w 3669124"/>
              <a:gd name="connsiteY6" fmla="*/ 7214185 h 7707858"/>
              <a:gd name="connsiteX7" fmla="*/ 991489 w 3669124"/>
              <a:gd name="connsiteY7" fmla="*/ 7680409 h 7707858"/>
              <a:gd name="connsiteX8" fmla="*/ 3622 w 3669124"/>
              <a:gd name="connsiteY8" fmla="*/ 7707858 h 7707858"/>
              <a:gd name="connsiteX9" fmla="*/ 864 w 3669124"/>
              <a:gd name="connsiteY9" fmla="*/ 801399 h 7707858"/>
              <a:gd name="connsiteX0" fmla="*/ 864 w 3669124"/>
              <a:gd name="connsiteY0" fmla="*/ 185037 h 7091496"/>
              <a:gd name="connsiteX1" fmla="*/ 2129967 w 3669124"/>
              <a:gd name="connsiteY1" fmla="*/ 193662 h 7091496"/>
              <a:gd name="connsiteX2" fmla="*/ 3558423 w 3669124"/>
              <a:gd name="connsiteY2" fmla="*/ 1630137 h 7091496"/>
              <a:gd name="connsiteX3" fmla="*/ 3585195 w 3669124"/>
              <a:gd name="connsiteY3" fmla="*/ 2430515 h 7091496"/>
              <a:gd name="connsiteX4" fmla="*/ 3224558 w 3669124"/>
              <a:gd name="connsiteY4" fmla="*/ 3753024 h 7091496"/>
              <a:gd name="connsiteX5" fmla="*/ 2820916 w 3669124"/>
              <a:gd name="connsiteY5" fmla="*/ 5243156 h 7091496"/>
              <a:gd name="connsiteX6" fmla="*/ 2346017 w 3669124"/>
              <a:gd name="connsiteY6" fmla="*/ 6597823 h 7091496"/>
              <a:gd name="connsiteX7" fmla="*/ 991489 w 3669124"/>
              <a:gd name="connsiteY7" fmla="*/ 7064047 h 7091496"/>
              <a:gd name="connsiteX8" fmla="*/ 3622 w 3669124"/>
              <a:gd name="connsiteY8" fmla="*/ 7091496 h 7091496"/>
              <a:gd name="connsiteX9" fmla="*/ 864 w 3669124"/>
              <a:gd name="connsiteY9" fmla="*/ 185037 h 7091496"/>
              <a:gd name="connsiteX0" fmla="*/ 864 w 3669124"/>
              <a:gd name="connsiteY0" fmla="*/ 599086 h 7505545"/>
              <a:gd name="connsiteX1" fmla="*/ 759358 w 3669124"/>
              <a:gd name="connsiteY1" fmla="*/ 350348 h 7505545"/>
              <a:gd name="connsiteX2" fmla="*/ 2129967 w 3669124"/>
              <a:gd name="connsiteY2" fmla="*/ 607711 h 7505545"/>
              <a:gd name="connsiteX3" fmla="*/ 3558423 w 3669124"/>
              <a:gd name="connsiteY3" fmla="*/ 2044186 h 7505545"/>
              <a:gd name="connsiteX4" fmla="*/ 3585195 w 3669124"/>
              <a:gd name="connsiteY4" fmla="*/ 2844564 h 7505545"/>
              <a:gd name="connsiteX5" fmla="*/ 3224558 w 3669124"/>
              <a:gd name="connsiteY5" fmla="*/ 4167073 h 7505545"/>
              <a:gd name="connsiteX6" fmla="*/ 2820916 w 3669124"/>
              <a:gd name="connsiteY6" fmla="*/ 5657205 h 7505545"/>
              <a:gd name="connsiteX7" fmla="*/ 2346017 w 3669124"/>
              <a:gd name="connsiteY7" fmla="*/ 7011872 h 7505545"/>
              <a:gd name="connsiteX8" fmla="*/ 991489 w 3669124"/>
              <a:gd name="connsiteY8" fmla="*/ 7478096 h 7505545"/>
              <a:gd name="connsiteX9" fmla="*/ 3622 w 3669124"/>
              <a:gd name="connsiteY9" fmla="*/ 7505545 h 7505545"/>
              <a:gd name="connsiteX10" fmla="*/ 864 w 3669124"/>
              <a:gd name="connsiteY10" fmla="*/ 599086 h 7505545"/>
              <a:gd name="connsiteX0" fmla="*/ 864 w 3669124"/>
              <a:gd name="connsiteY0" fmla="*/ 566147 h 7472606"/>
              <a:gd name="connsiteX1" fmla="*/ 2129967 w 3669124"/>
              <a:gd name="connsiteY1" fmla="*/ 574772 h 7472606"/>
              <a:gd name="connsiteX2" fmla="*/ 3558423 w 3669124"/>
              <a:gd name="connsiteY2" fmla="*/ 2011247 h 7472606"/>
              <a:gd name="connsiteX3" fmla="*/ 3585195 w 3669124"/>
              <a:gd name="connsiteY3" fmla="*/ 2811625 h 7472606"/>
              <a:gd name="connsiteX4" fmla="*/ 3224558 w 3669124"/>
              <a:gd name="connsiteY4" fmla="*/ 4134134 h 7472606"/>
              <a:gd name="connsiteX5" fmla="*/ 2820916 w 3669124"/>
              <a:gd name="connsiteY5" fmla="*/ 5624266 h 7472606"/>
              <a:gd name="connsiteX6" fmla="*/ 2346017 w 3669124"/>
              <a:gd name="connsiteY6" fmla="*/ 6978933 h 7472606"/>
              <a:gd name="connsiteX7" fmla="*/ 991489 w 3669124"/>
              <a:gd name="connsiteY7" fmla="*/ 7445157 h 7472606"/>
              <a:gd name="connsiteX8" fmla="*/ 3622 w 3669124"/>
              <a:gd name="connsiteY8" fmla="*/ 7472606 h 7472606"/>
              <a:gd name="connsiteX9" fmla="*/ 864 w 3669124"/>
              <a:gd name="connsiteY9" fmla="*/ 566147 h 7472606"/>
              <a:gd name="connsiteX0" fmla="*/ 2004 w 3665502"/>
              <a:gd name="connsiteY0" fmla="*/ 566147 h 7472606"/>
              <a:gd name="connsiteX1" fmla="*/ 2126345 w 3665502"/>
              <a:gd name="connsiteY1" fmla="*/ 574772 h 7472606"/>
              <a:gd name="connsiteX2" fmla="*/ 3554801 w 3665502"/>
              <a:gd name="connsiteY2" fmla="*/ 2011247 h 7472606"/>
              <a:gd name="connsiteX3" fmla="*/ 3581573 w 3665502"/>
              <a:gd name="connsiteY3" fmla="*/ 2811625 h 7472606"/>
              <a:gd name="connsiteX4" fmla="*/ 3220936 w 3665502"/>
              <a:gd name="connsiteY4" fmla="*/ 4134134 h 7472606"/>
              <a:gd name="connsiteX5" fmla="*/ 2817294 w 3665502"/>
              <a:gd name="connsiteY5" fmla="*/ 5624266 h 7472606"/>
              <a:gd name="connsiteX6" fmla="*/ 2342395 w 3665502"/>
              <a:gd name="connsiteY6" fmla="*/ 6978933 h 7472606"/>
              <a:gd name="connsiteX7" fmla="*/ 987867 w 3665502"/>
              <a:gd name="connsiteY7" fmla="*/ 7445157 h 7472606"/>
              <a:gd name="connsiteX8" fmla="*/ 0 w 3665502"/>
              <a:gd name="connsiteY8" fmla="*/ 7472606 h 7472606"/>
              <a:gd name="connsiteX9" fmla="*/ 2004 w 3665502"/>
              <a:gd name="connsiteY9" fmla="*/ 566147 h 7472606"/>
              <a:gd name="connsiteX0" fmla="*/ 2004 w 3665502"/>
              <a:gd name="connsiteY0" fmla="*/ 0 h 6906459"/>
              <a:gd name="connsiteX1" fmla="*/ 2126345 w 3665502"/>
              <a:gd name="connsiteY1" fmla="*/ 8625 h 6906459"/>
              <a:gd name="connsiteX2" fmla="*/ 3554801 w 3665502"/>
              <a:gd name="connsiteY2" fmla="*/ 1445100 h 6906459"/>
              <a:gd name="connsiteX3" fmla="*/ 3581573 w 3665502"/>
              <a:gd name="connsiteY3" fmla="*/ 2245478 h 6906459"/>
              <a:gd name="connsiteX4" fmla="*/ 3220936 w 3665502"/>
              <a:gd name="connsiteY4" fmla="*/ 3567987 h 6906459"/>
              <a:gd name="connsiteX5" fmla="*/ 2817294 w 3665502"/>
              <a:gd name="connsiteY5" fmla="*/ 5058119 h 6906459"/>
              <a:gd name="connsiteX6" fmla="*/ 2342395 w 3665502"/>
              <a:gd name="connsiteY6" fmla="*/ 6412786 h 6906459"/>
              <a:gd name="connsiteX7" fmla="*/ 987867 w 3665502"/>
              <a:gd name="connsiteY7" fmla="*/ 6879010 h 6906459"/>
              <a:gd name="connsiteX8" fmla="*/ 0 w 3665502"/>
              <a:gd name="connsiteY8" fmla="*/ 6906459 h 6906459"/>
              <a:gd name="connsiteX9" fmla="*/ 2004 w 3665502"/>
              <a:gd name="connsiteY9" fmla="*/ 0 h 6906459"/>
              <a:gd name="connsiteX0" fmla="*/ 408 w 3663906"/>
              <a:gd name="connsiteY0" fmla="*/ 0 h 6892172"/>
              <a:gd name="connsiteX1" fmla="*/ 2124749 w 3663906"/>
              <a:gd name="connsiteY1" fmla="*/ 8625 h 6892172"/>
              <a:gd name="connsiteX2" fmla="*/ 3553205 w 3663906"/>
              <a:gd name="connsiteY2" fmla="*/ 1445100 h 6892172"/>
              <a:gd name="connsiteX3" fmla="*/ 3579977 w 3663906"/>
              <a:gd name="connsiteY3" fmla="*/ 2245478 h 6892172"/>
              <a:gd name="connsiteX4" fmla="*/ 3219340 w 3663906"/>
              <a:gd name="connsiteY4" fmla="*/ 3567987 h 6892172"/>
              <a:gd name="connsiteX5" fmla="*/ 2815698 w 3663906"/>
              <a:gd name="connsiteY5" fmla="*/ 5058119 h 6892172"/>
              <a:gd name="connsiteX6" fmla="*/ 2340799 w 3663906"/>
              <a:gd name="connsiteY6" fmla="*/ 6412786 h 6892172"/>
              <a:gd name="connsiteX7" fmla="*/ 986271 w 3663906"/>
              <a:gd name="connsiteY7" fmla="*/ 6879010 h 6892172"/>
              <a:gd name="connsiteX8" fmla="*/ 17455 w 3663906"/>
              <a:gd name="connsiteY8" fmla="*/ 6892172 h 6892172"/>
              <a:gd name="connsiteX9" fmla="*/ 408 w 3663906"/>
              <a:gd name="connsiteY9" fmla="*/ 0 h 6892172"/>
              <a:gd name="connsiteX0" fmla="*/ 627 w 3664125"/>
              <a:gd name="connsiteY0" fmla="*/ 0 h 6892172"/>
              <a:gd name="connsiteX1" fmla="*/ 2124968 w 3664125"/>
              <a:gd name="connsiteY1" fmla="*/ 8625 h 6892172"/>
              <a:gd name="connsiteX2" fmla="*/ 3553424 w 3664125"/>
              <a:gd name="connsiteY2" fmla="*/ 1445100 h 6892172"/>
              <a:gd name="connsiteX3" fmla="*/ 3580196 w 3664125"/>
              <a:gd name="connsiteY3" fmla="*/ 2245478 h 6892172"/>
              <a:gd name="connsiteX4" fmla="*/ 3219559 w 3664125"/>
              <a:gd name="connsiteY4" fmla="*/ 3567987 h 6892172"/>
              <a:gd name="connsiteX5" fmla="*/ 2815917 w 3664125"/>
              <a:gd name="connsiteY5" fmla="*/ 5058119 h 6892172"/>
              <a:gd name="connsiteX6" fmla="*/ 2341018 w 3664125"/>
              <a:gd name="connsiteY6" fmla="*/ 6412786 h 6892172"/>
              <a:gd name="connsiteX7" fmla="*/ 986490 w 3664125"/>
              <a:gd name="connsiteY7" fmla="*/ 6879010 h 6892172"/>
              <a:gd name="connsiteX8" fmla="*/ 8149 w 3664125"/>
              <a:gd name="connsiteY8" fmla="*/ 6892172 h 6892172"/>
              <a:gd name="connsiteX9" fmla="*/ 627 w 3664125"/>
              <a:gd name="connsiteY9" fmla="*/ 0 h 6892172"/>
              <a:gd name="connsiteX0" fmla="*/ 0 w 3663498"/>
              <a:gd name="connsiteY0" fmla="*/ 0 h 6892172"/>
              <a:gd name="connsiteX1" fmla="*/ 2124341 w 3663498"/>
              <a:gd name="connsiteY1" fmla="*/ 8625 h 6892172"/>
              <a:gd name="connsiteX2" fmla="*/ 3552797 w 3663498"/>
              <a:gd name="connsiteY2" fmla="*/ 1445100 h 6892172"/>
              <a:gd name="connsiteX3" fmla="*/ 3579569 w 3663498"/>
              <a:gd name="connsiteY3" fmla="*/ 2245478 h 6892172"/>
              <a:gd name="connsiteX4" fmla="*/ 3218932 w 3663498"/>
              <a:gd name="connsiteY4" fmla="*/ 3567987 h 6892172"/>
              <a:gd name="connsiteX5" fmla="*/ 2815290 w 3663498"/>
              <a:gd name="connsiteY5" fmla="*/ 5058119 h 6892172"/>
              <a:gd name="connsiteX6" fmla="*/ 2340391 w 3663498"/>
              <a:gd name="connsiteY6" fmla="*/ 6412786 h 6892172"/>
              <a:gd name="connsiteX7" fmla="*/ 985863 w 3663498"/>
              <a:gd name="connsiteY7" fmla="*/ 6879010 h 6892172"/>
              <a:gd name="connsiteX8" fmla="*/ 7522 w 3663498"/>
              <a:gd name="connsiteY8" fmla="*/ 6892172 h 6892172"/>
              <a:gd name="connsiteX9" fmla="*/ 0 w 3663498"/>
              <a:gd name="connsiteY9" fmla="*/ 0 h 6892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63498" h="6892172">
                <a:moveTo>
                  <a:pt x="0" y="0"/>
                </a:moveTo>
                <a:lnTo>
                  <a:pt x="2124341" y="8625"/>
                </a:lnTo>
                <a:cubicBezTo>
                  <a:pt x="2711300" y="524174"/>
                  <a:pt x="3446365" y="1310960"/>
                  <a:pt x="3552797" y="1445100"/>
                </a:cubicBezTo>
                <a:cubicBezTo>
                  <a:pt x="3621864" y="1566091"/>
                  <a:pt x="3748292" y="1640244"/>
                  <a:pt x="3579569" y="2245478"/>
                </a:cubicBezTo>
                <a:cubicBezTo>
                  <a:pt x="3514960" y="2436932"/>
                  <a:pt x="3314438" y="3206790"/>
                  <a:pt x="3218932" y="3567987"/>
                </a:cubicBezTo>
                <a:cubicBezTo>
                  <a:pt x="3087568" y="4054691"/>
                  <a:pt x="3083876" y="4078965"/>
                  <a:pt x="2815290" y="5058119"/>
                </a:cubicBezTo>
                <a:cubicBezTo>
                  <a:pt x="2682812" y="5514323"/>
                  <a:pt x="2547679" y="6122253"/>
                  <a:pt x="2340391" y="6412786"/>
                </a:cubicBezTo>
                <a:cubicBezTo>
                  <a:pt x="2145056" y="6601719"/>
                  <a:pt x="1740235" y="6679925"/>
                  <a:pt x="985863" y="6879010"/>
                </a:cubicBezTo>
                <a:lnTo>
                  <a:pt x="7522" y="6892172"/>
                </a:lnTo>
                <a:cubicBezTo>
                  <a:pt x="5015" y="4594781"/>
                  <a:pt x="2507" y="2297391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AT"/>
          </a:p>
        </p:txBody>
      </p:sp>
      <p:sp>
        <p:nvSpPr>
          <p:cNvPr id="16" name="Untertitel 2"/>
          <p:cNvSpPr>
            <a:spLocks noGrp="1"/>
          </p:cNvSpPr>
          <p:nvPr>
            <p:ph type="subTitle" idx="14" hasCustomPrompt="1"/>
          </p:nvPr>
        </p:nvSpPr>
        <p:spPr>
          <a:xfrm>
            <a:off x="4391026" y="1222174"/>
            <a:ext cx="6962774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8" name="Titelplatzhalter 1"/>
          <p:cNvSpPr>
            <a:spLocks noGrp="1"/>
          </p:cNvSpPr>
          <p:nvPr>
            <p:ph type="title"/>
          </p:nvPr>
        </p:nvSpPr>
        <p:spPr>
          <a:xfrm>
            <a:off x="4391026" y="661689"/>
            <a:ext cx="6962774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391025" y="1825625"/>
            <a:ext cx="5709319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sp>
        <p:nvSpPr>
          <p:cNvPr id="17" name="Textplatzhalter 2"/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-1093987" y="4798870"/>
            <a:ext cx="2583593" cy="196571"/>
          </a:xfrm>
          <a:prstGeom prst="rect">
            <a:avLst/>
          </a:prstGeom>
        </p:spPr>
        <p:txBody>
          <a:bodyPr/>
          <a:lstStyle>
            <a:lvl1pPr>
              <a:defRPr sz="600" baseline="0">
                <a:solidFill>
                  <a:schemeClr val="bg1"/>
                </a:solidFill>
                <a:latin typeface="Univers LT Pro 45 Light" panose="020B0403020202020204" pitchFamily="34" charset="0"/>
              </a:defRPr>
            </a:lvl1pPr>
          </a:lstStyle>
          <a:p>
            <a:pPr lvl="0"/>
            <a:r>
              <a:rPr lang="de-AT" dirty="0"/>
              <a:t>© Hier bitte </a:t>
            </a:r>
            <a:r>
              <a:rPr lang="de-AT" dirty="0" err="1"/>
              <a:t>Fotocredit</a:t>
            </a:r>
            <a:r>
              <a:rPr lang="de-AT" dirty="0"/>
              <a:t> eintragen</a:t>
            </a:r>
          </a:p>
        </p:txBody>
      </p:sp>
    </p:spTree>
    <p:extLst>
      <p:ext uri="{BB962C8B-B14F-4D97-AF65-F5344CB8AC3E}">
        <p14:creationId xmlns:p14="http://schemas.microsoft.com/office/powerpoint/2010/main" val="42154329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Landscha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6800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368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6800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94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lk mit Förderlogo und LFI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345"/>
            <a:ext cx="12191998" cy="685365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317" y="6165285"/>
            <a:ext cx="1707347" cy="533894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934" y="3635270"/>
            <a:ext cx="6784116" cy="1330814"/>
          </a:xfrm>
          <a:prstGeom prst="rect">
            <a:avLst/>
          </a:prstGeom>
        </p:spPr>
      </p:pic>
      <p:sp>
        <p:nvSpPr>
          <p:cNvPr id="11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12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3657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eigen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52E90E17-CB14-CF4F-4FE1-40C03F06CE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809340"/>
            <a:ext cx="12192000" cy="6048660"/>
          </a:xfrm>
          <a:custGeom>
            <a:avLst/>
            <a:gdLst>
              <a:gd name="connsiteX0" fmla="*/ 12192000 w 12192000"/>
              <a:gd name="connsiteY0" fmla="*/ 0 h 6048660"/>
              <a:gd name="connsiteX1" fmla="*/ 12192000 w 12192000"/>
              <a:gd name="connsiteY1" fmla="*/ 5940595 h 6048660"/>
              <a:gd name="connsiteX2" fmla="*/ 12192000 w 12192000"/>
              <a:gd name="connsiteY2" fmla="*/ 6048660 h 6048660"/>
              <a:gd name="connsiteX3" fmla="*/ 0 w 12192000"/>
              <a:gd name="connsiteY3" fmla="*/ 6048660 h 6048660"/>
              <a:gd name="connsiteX4" fmla="*/ 0 w 12192000"/>
              <a:gd name="connsiteY4" fmla="*/ 5940595 h 6048660"/>
              <a:gd name="connsiteX5" fmla="*/ 0 w 12192000"/>
              <a:gd name="connsiteY5" fmla="*/ 2731925 h 6048660"/>
              <a:gd name="connsiteX6" fmla="*/ 1593592 w 12192000"/>
              <a:gd name="connsiteY6" fmla="*/ 4329788 h 6048660"/>
              <a:gd name="connsiteX7" fmla="*/ 2582875 w 12192000"/>
              <a:gd name="connsiteY7" fmla="*/ 4753964 h 6048660"/>
              <a:gd name="connsiteX8" fmla="*/ 11122264 w 12192000"/>
              <a:gd name="connsiteY8" fmla="*/ 2475889 h 6048660"/>
              <a:gd name="connsiteX9" fmla="*/ 11652903 w 12192000"/>
              <a:gd name="connsiteY9" fmla="*/ 1987310 h 6048660"/>
              <a:gd name="connsiteX10" fmla="*/ 12167065 w 12192000"/>
              <a:gd name="connsiteY10" fmla="*/ 94740 h 604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6048660">
                <a:moveTo>
                  <a:pt x="12192000" y="0"/>
                </a:moveTo>
                <a:lnTo>
                  <a:pt x="12192000" y="5940595"/>
                </a:lnTo>
                <a:lnTo>
                  <a:pt x="12192000" y="6048660"/>
                </a:lnTo>
                <a:lnTo>
                  <a:pt x="0" y="6048660"/>
                </a:lnTo>
                <a:lnTo>
                  <a:pt x="0" y="5940595"/>
                </a:lnTo>
                <a:lnTo>
                  <a:pt x="0" y="2731925"/>
                </a:lnTo>
                <a:lnTo>
                  <a:pt x="1593592" y="4329788"/>
                </a:lnTo>
                <a:cubicBezTo>
                  <a:pt x="1953198" y="4728892"/>
                  <a:pt x="2222519" y="4850097"/>
                  <a:pt x="2582875" y="4753964"/>
                </a:cubicBezTo>
                <a:lnTo>
                  <a:pt x="11122264" y="2475889"/>
                </a:lnTo>
                <a:cubicBezTo>
                  <a:pt x="11482621" y="2379755"/>
                  <a:pt x="11596411" y="2122431"/>
                  <a:pt x="11652903" y="1987310"/>
                </a:cubicBezTo>
                <a:cubicBezTo>
                  <a:pt x="11897928" y="1089736"/>
                  <a:pt x="12057997" y="506988"/>
                  <a:pt x="12167065" y="9474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11090541" y="2386710"/>
            <a:ext cx="1946147" cy="168645"/>
          </a:xfrm>
          <a:prstGeom prst="rect">
            <a:avLst/>
          </a:prstGeom>
        </p:spPr>
        <p:txBody>
          <a:bodyPr/>
          <a:lstStyle>
            <a:lvl1pPr>
              <a:defRPr sz="600" baseline="0">
                <a:solidFill>
                  <a:schemeClr val="bg1"/>
                </a:solidFill>
                <a:latin typeface="Univers LT Pro 45 Light" panose="020B0403020202020204" pitchFamily="34" charset="0"/>
              </a:defRPr>
            </a:lvl1pPr>
          </a:lstStyle>
          <a:p>
            <a:pPr lvl="0"/>
            <a:r>
              <a:rPr lang="de-AT" dirty="0"/>
              <a:t>© Hier bitte </a:t>
            </a:r>
            <a:r>
              <a:rPr lang="de-AT" dirty="0" err="1"/>
              <a:t>Fotocredit</a:t>
            </a:r>
            <a:r>
              <a:rPr lang="de-AT" dirty="0"/>
              <a:t> eintragen</a:t>
            </a:r>
          </a:p>
        </p:txBody>
      </p:sp>
      <p:sp>
        <p:nvSpPr>
          <p:cNvPr id="8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0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Na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75"/>
            <a:ext cx="12192000" cy="6853655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1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9298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790832"/>
            <a:ext cx="10515600" cy="5272218"/>
          </a:xfrm>
          <a:prstGeom prst="rect">
            <a:avLst/>
          </a:prstGeom>
        </p:spPr>
        <p:txBody>
          <a:bodyPr anchor="ctr"/>
          <a:lstStyle>
            <a:lvl1pPr algn="ctr">
              <a:defRPr b="1" cap="all" baseline="0">
                <a:solidFill>
                  <a:schemeClr val="bg1"/>
                </a:solidFill>
                <a:latin typeface="Arial-BoldMT"/>
                <a:cs typeface="Arial" panose="020B0604020202020204" pitchFamily="34" charset="0"/>
              </a:defRPr>
            </a:lvl1pPr>
          </a:lstStyle>
          <a:p>
            <a:r>
              <a:rPr lang="de-DE" dirty="0" err="1"/>
              <a:t>zwischentitel</a:t>
            </a:r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5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5762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0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ohn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5762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0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eader ohne Subline mit Aufzählung_ohn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384419"/>
            <a:ext cx="9135762" cy="4792544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14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eader mit 2 x Aufzählung_ohn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43856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sp>
        <p:nvSpPr>
          <p:cNvPr id="10" name="Inhaltsplatzhalter 2"/>
          <p:cNvSpPr>
            <a:spLocks noGrp="1"/>
          </p:cNvSpPr>
          <p:nvPr>
            <p:ph idx="14"/>
          </p:nvPr>
        </p:nvSpPr>
        <p:spPr>
          <a:xfrm>
            <a:off x="6211574" y="1825625"/>
            <a:ext cx="5143856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3402148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5073" y="6085390"/>
            <a:ext cx="5041402" cy="432817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2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cap="all" baseline="0">
          <a:solidFill>
            <a:srgbClr val="ADBF51"/>
          </a:solidFill>
          <a:latin typeface="Arial-BoldM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de-DE" sz="15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5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500" kern="1200" baseline="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Frauen und Carearbeit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Jänner 2026</a:t>
            </a:r>
          </a:p>
        </p:txBody>
      </p:sp>
    </p:spTree>
    <p:extLst>
      <p:ext uri="{BB962C8B-B14F-4D97-AF65-F5344CB8AC3E}">
        <p14:creationId xmlns:p14="http://schemas.microsoft.com/office/powerpoint/2010/main" val="1329375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care Arbeit</a:t>
            </a:r>
          </a:p>
        </p:txBody>
      </p:sp>
    </p:spTree>
    <p:extLst>
      <p:ext uri="{BB962C8B-B14F-4D97-AF65-F5344CB8AC3E}">
        <p14:creationId xmlns:p14="http://schemas.microsoft.com/office/powerpoint/2010/main" val="2775492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Unbezahlte Arbeit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250054"/>
              </p:ext>
            </p:extLst>
          </p:nvPr>
        </p:nvGraphicFramePr>
        <p:xfrm>
          <a:off x="838200" y="1384300"/>
          <a:ext cx="9136063" cy="4792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3962" y="253398"/>
            <a:ext cx="1638529" cy="12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679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Hausarbeitsaufteilung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721810"/>
              </p:ext>
            </p:extLst>
          </p:nvPr>
        </p:nvGraphicFramePr>
        <p:xfrm>
          <a:off x="838200" y="1384300"/>
          <a:ext cx="9136063" cy="4792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3962" y="301029"/>
            <a:ext cx="1609950" cy="117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981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err="1"/>
              <a:t>kinderbetreuung</a:t>
            </a:r>
            <a:endParaRPr lang="de-AT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115267"/>
              </p:ext>
            </p:extLst>
          </p:nvPr>
        </p:nvGraphicFramePr>
        <p:xfrm>
          <a:off x="838200" y="1384300"/>
          <a:ext cx="9136063" cy="4792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3962" y="172424"/>
            <a:ext cx="1867161" cy="142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761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err="1"/>
              <a:t>zeitdruck</a:t>
            </a:r>
            <a:endParaRPr lang="de-AT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2996482"/>
              </p:ext>
            </p:extLst>
          </p:nvPr>
        </p:nvGraphicFramePr>
        <p:xfrm>
          <a:off x="838200" y="1384300"/>
          <a:ext cx="9136063" cy="4792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4900947"/>
      </p:ext>
    </p:extLst>
  </p:cSld>
  <p:clrMapOvr>
    <a:masterClrMapping/>
  </p:clrMapOvr>
</p:sld>
</file>

<file path=ppt/theme/theme1.xml><?xml version="1.0" encoding="utf-8"?>
<a:theme xmlns:a="http://schemas.openxmlformats.org/drawingml/2006/main" name="LK Niederösterreich">
  <a:themeElements>
    <a:clrScheme name="LK Niederösterreich">
      <a:dk1>
        <a:srgbClr val="000000"/>
      </a:dk1>
      <a:lt1>
        <a:srgbClr val="FFFFFF"/>
      </a:lt1>
      <a:dk2>
        <a:srgbClr val="000000"/>
      </a:dk2>
      <a:lt2>
        <a:srgbClr val="BFBFBF"/>
      </a:lt2>
      <a:accent1>
        <a:srgbClr val="007E46"/>
      </a:accent1>
      <a:accent2>
        <a:srgbClr val="ADBF51"/>
      </a:accent2>
      <a:accent3>
        <a:srgbClr val="F08200"/>
      </a:accent3>
      <a:accent4>
        <a:srgbClr val="008AC4"/>
      </a:accent4>
      <a:accent5>
        <a:srgbClr val="00507D"/>
      </a:accent5>
      <a:accent6>
        <a:srgbClr val="BFBFBF"/>
      </a:accent6>
      <a:hlink>
        <a:srgbClr val="1E78C8"/>
      </a:hlink>
      <a:folHlink>
        <a:srgbClr val="1E78C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K Niederösterreich" id="{39DEF159-1F17-4779-8552-5F45D86DFF78}" vid="{497BD235-A9E2-4D19-8D5C-DC62DB36DB8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LK Niederösterreich (002)</Template>
  <TotalTime>0</TotalTime>
  <Words>206</Words>
  <Application>Microsoft Office PowerPoint</Application>
  <PresentationFormat>Breitbild</PresentationFormat>
  <Paragraphs>15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Aptos</vt:lpstr>
      <vt:lpstr>Arial</vt:lpstr>
      <vt:lpstr>Arial Narrow</vt:lpstr>
      <vt:lpstr>Arial-BoldMT</vt:lpstr>
      <vt:lpstr>Univers LT Pro 45 Light</vt:lpstr>
      <vt:lpstr>Wingdings</vt:lpstr>
      <vt:lpstr>LK Niederösterreich</vt:lpstr>
      <vt:lpstr>Frauen und Carearbeit</vt:lpstr>
      <vt:lpstr>care Arbeit</vt:lpstr>
      <vt:lpstr>Unbezahlte Arbeit</vt:lpstr>
      <vt:lpstr>Hausarbeitsaufteilung</vt:lpstr>
      <vt:lpstr>kinderbetreuung</vt:lpstr>
      <vt:lpstr>zeitdruck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Hießberger Sonja (NÖ-LK)</dc:creator>
  <cp:lastModifiedBy>Glatzl Michaela (LK Österreich)</cp:lastModifiedBy>
  <cp:revision>155</cp:revision>
  <cp:lastPrinted>2026-01-09T11:55:40Z</cp:lastPrinted>
  <dcterms:created xsi:type="dcterms:W3CDTF">2024-12-11T11:34:00Z</dcterms:created>
  <dcterms:modified xsi:type="dcterms:W3CDTF">2026-03-05T10:56:13Z</dcterms:modified>
</cp:coreProperties>
</file>